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8" r:id="rId2"/>
    <p:sldId id="259" r:id="rId3"/>
    <p:sldId id="273" r:id="rId4"/>
    <p:sldId id="274" r:id="rId5"/>
    <p:sldId id="276" r:id="rId6"/>
    <p:sldId id="272" r:id="rId7"/>
    <p:sldId id="277" r:id="rId8"/>
    <p:sldId id="265" r:id="rId9"/>
    <p:sldId id="281" r:id="rId10"/>
    <p:sldId id="280" r:id="rId11"/>
    <p:sldId id="282" r:id="rId12"/>
    <p:sldId id="279" r:id="rId13"/>
    <p:sldId id="271" r:id="rId14"/>
    <p:sldId id="268" r:id="rId15"/>
    <p:sldId id="267" r:id="rId16"/>
    <p:sldId id="270" r:id="rId17"/>
    <p:sldId id="262" r:id="rId18"/>
  </p:sldIdLst>
  <p:sldSz cx="12192000" cy="6858000"/>
  <p:notesSz cx="6858000" cy="9144000"/>
  <p:embeddedFontLst>
    <p:embeddedFont>
      <p:font typeface="Adriane Deck Text" pitchFamily="2" charset="0"/>
      <p:regular r:id="rId21"/>
    </p:embeddedFont>
    <p:embeddedFont>
      <p:font typeface="Roc B Deck Condensed Bold" pitchFamily="2" charset="0"/>
      <p:regular r:id="rId22"/>
    </p:embeddedFont>
    <p:embeddedFont>
      <p:font typeface="Roc EB Deck Con EBold" pitchFamily="2" charset="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9CC9D90-398B-B848-96B6-F4835370DAF2}">
          <p14:sldIdLst>
            <p14:sldId id="258"/>
            <p14:sldId id="259"/>
            <p14:sldId id="273"/>
            <p14:sldId id="274"/>
            <p14:sldId id="276"/>
            <p14:sldId id="272"/>
            <p14:sldId id="277"/>
            <p14:sldId id="265"/>
            <p14:sldId id="281"/>
            <p14:sldId id="280"/>
            <p14:sldId id="282"/>
            <p14:sldId id="279"/>
            <p14:sldId id="271"/>
            <p14:sldId id="268"/>
            <p14:sldId id="267"/>
            <p14:sldId id="270"/>
            <p14:sldId id="262"/>
          </p14:sldIdLst>
        </p14:section>
      </p14:sectionLst>
    </p:ex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1625"/>
    <a:srgbClr val="0F1019"/>
    <a:srgbClr val="0F1600"/>
    <a:srgbClr val="E24B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305"/>
    <p:restoredTop sz="94611"/>
  </p:normalViewPr>
  <p:slideViewPr>
    <p:cSldViewPr snapToGrid="0" showGuides="1">
      <p:cViewPr>
        <p:scale>
          <a:sx n="115" d="100"/>
          <a:sy n="115" d="100"/>
        </p:scale>
        <p:origin x="3096" y="94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4328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2CD779E-6385-A33C-891A-793191F90E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Adriane Deck Text" pitchFamily="2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EDCA05-ECC4-296D-FE6A-9070E42C92E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5E3543-C235-0241-9A68-1B0F3E04DDE5}" type="datetimeFigureOut">
              <a:rPr lang="en-US" smtClean="0">
                <a:latin typeface="Adriane Deck Text" pitchFamily="2" charset="0"/>
              </a:rPr>
              <a:t>8/21/26</a:t>
            </a:fld>
            <a:endParaRPr lang="en-US" dirty="0">
              <a:latin typeface="Adriane Deck Text" pitchFamily="2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A39EB8-358D-4A7B-69C3-22376961624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Adriane Deck Text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087A0A-AC53-2AA4-99AF-0845645715B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D5939E-8346-084C-96DC-BC361F8FC5A4}" type="slidenum">
              <a:rPr lang="en-US" smtClean="0">
                <a:latin typeface="Adriane Deck Text" pitchFamily="2" charset="0"/>
              </a:rPr>
              <a:t>‹#›</a:t>
            </a:fld>
            <a:endParaRPr lang="en-US" dirty="0">
              <a:latin typeface="Adriane Deck Tex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83069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driane Deck Text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driane Deck Text" pitchFamily="2" charset="0"/>
              </a:defRPr>
            </a:lvl1pPr>
          </a:lstStyle>
          <a:p>
            <a:fld id="{DE10C947-CCE2-FF4F-A7E6-D9EC84612221}" type="datetimeFigureOut">
              <a:rPr lang="en-US" smtClean="0"/>
              <a:pPr/>
              <a:t>8/21/26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driane Deck Text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driane Deck Text" pitchFamily="2" charset="0"/>
              </a:defRPr>
            </a:lvl1pPr>
          </a:lstStyle>
          <a:p>
            <a:fld id="{E6182730-C6D0-1C48-9230-4BEA90C851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924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driane Deck Text" pitchFamily="2" charset="0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182730-C6D0-1C48-9230-4BEA90C851C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854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182730-C6D0-1C48-9230-4BEA90C851C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1495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182730-C6D0-1C48-9230-4BEA90C851C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4683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182730-C6D0-1C48-9230-4BEA90C851C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8999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182730-C6D0-1C48-9230-4BEA90C851C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53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8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566515-B591-F925-7E8A-544EF34478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04204" y="-61415"/>
            <a:ext cx="12405342" cy="6980830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AB65F2BB-D26A-4A38-B67B-39CE0130D9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4526443"/>
            <a:ext cx="9144000" cy="516064"/>
          </a:xfrm>
        </p:spPr>
        <p:txBody>
          <a:bodyPr>
            <a:noAutofit/>
          </a:bodyPr>
          <a:lstStyle>
            <a:lvl1pPr marL="0" indent="0" algn="ctr">
              <a:buNone/>
              <a:defRPr sz="3200" b="0" i="0">
                <a:solidFill>
                  <a:schemeClr val="bg1"/>
                </a:solidFill>
                <a:latin typeface="Adriane Deck Text" pitchFamily="2" charset="0"/>
                <a:ea typeface="Baskerville" panose="020205020704010203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Welcome to </a:t>
            </a:r>
            <a:r>
              <a:rPr lang="en-GB" dirty="0" err="1"/>
              <a:t>FanAssist</a:t>
            </a:r>
            <a:r>
              <a:rPr lang="en-GB" dirty="0"/>
              <a:t>™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74025E2-AB2E-1F32-6F5D-BB473C00844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-933704" y="1798511"/>
            <a:ext cx="14059408" cy="2706037"/>
          </a:xfrm>
        </p:spPr>
        <p:txBody>
          <a:bodyPr anchor="b">
            <a:noAutofit/>
          </a:bodyPr>
          <a:lstStyle>
            <a:lvl1pPr algn="ctr">
              <a:lnSpc>
                <a:spcPct val="70000"/>
              </a:lnSpc>
              <a:spcBef>
                <a:spcPts val="10"/>
              </a:spcBef>
              <a:spcAft>
                <a:spcPts val="10"/>
              </a:spcAft>
              <a:defRPr sz="9600" b="0" i="0">
                <a:solidFill>
                  <a:schemeClr val="bg1"/>
                </a:solidFill>
                <a:latin typeface="Roc EB Deck Con EBold" pitchFamily="2" charset="0"/>
                <a:ea typeface="Roboto Condensed Condensed Blac" panose="02000000000000000000" pitchFamily="2" charset="0"/>
              </a:defRPr>
            </a:lvl1pPr>
          </a:lstStyle>
          <a:p>
            <a:r>
              <a:rPr lang="en-GB" dirty="0"/>
              <a:t>HAPPIER FANS. CALMER TEAMS. SMARTER EVENTS.</a:t>
            </a:r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AC5D7A93-1A3D-52AF-015E-B9F901C04A0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29120" y="6341248"/>
            <a:ext cx="1717369" cy="31297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13DBE86-61A1-784E-309D-53594630242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82733" y="230188"/>
            <a:ext cx="983387" cy="4814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6661C4E-BC05-4FAD-AEA9-896C24E1EE44}"/>
              </a:ext>
            </a:extLst>
          </p:cNvPr>
          <p:cNvSpPr txBox="1"/>
          <p:nvPr userDrawn="1"/>
        </p:nvSpPr>
        <p:spPr>
          <a:xfrm>
            <a:off x="357540" y="6408107"/>
            <a:ext cx="2743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b="0" i="0" dirty="0">
                <a:solidFill>
                  <a:schemeClr val="bg1"/>
                </a:solidFill>
                <a:latin typeface="Adriane Deck Text" pitchFamily="2" charset="0"/>
              </a:rPr>
              <a:t>www.sumvivas.com</a:t>
            </a:r>
            <a:endParaRPr lang="en-US" sz="1100" b="0" i="0" dirty="0">
              <a:solidFill>
                <a:schemeClr val="bg1"/>
              </a:solidFill>
              <a:latin typeface="Adriane Deck Tex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2086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302" userDrawn="1">
          <p15:clr>
            <a:srgbClr val="FBAE40"/>
          </p15:clr>
        </p15:guide>
        <p15:guide id="4" pos="7378" userDrawn="1">
          <p15:clr>
            <a:srgbClr val="FBAE40"/>
          </p15:clr>
        </p15:guide>
        <p15:guide id="5" orient="horz" pos="300" userDrawn="1">
          <p15:clr>
            <a:srgbClr val="FBAE40"/>
          </p15:clr>
        </p15:guide>
        <p15:guide id="6" orient="horz" pos="402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B072D59-1EB7-9BFD-59E6-63380820E1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10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AB65F2BB-D26A-4A38-B67B-39CE0130D9A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4526443"/>
            <a:ext cx="9144000" cy="516064"/>
          </a:xfrm>
        </p:spPr>
        <p:txBody>
          <a:bodyPr>
            <a:noAutofit/>
          </a:bodyPr>
          <a:lstStyle>
            <a:lvl1pPr marL="0" indent="0" algn="ctr">
              <a:buNone/>
              <a:defRPr sz="3200" b="0" i="0">
                <a:solidFill>
                  <a:schemeClr val="bg1"/>
                </a:solidFill>
                <a:latin typeface="Adriane Deck Text" pitchFamily="2" charset="0"/>
                <a:ea typeface="Baskerville" panose="020205020704010203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Welcome to </a:t>
            </a:r>
            <a:r>
              <a:rPr lang="en-GB" dirty="0" err="1"/>
              <a:t>FanAssist</a:t>
            </a:r>
            <a:r>
              <a:rPr lang="en-GB" dirty="0"/>
              <a:t>™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74025E2-AB2E-1F32-6F5D-BB473C00844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-933704" y="1798511"/>
            <a:ext cx="14059408" cy="2706037"/>
          </a:xfrm>
        </p:spPr>
        <p:txBody>
          <a:bodyPr anchor="b">
            <a:noAutofit/>
          </a:bodyPr>
          <a:lstStyle>
            <a:lvl1pPr algn="ctr">
              <a:lnSpc>
                <a:spcPct val="70000"/>
              </a:lnSpc>
              <a:spcBef>
                <a:spcPts val="10"/>
              </a:spcBef>
              <a:spcAft>
                <a:spcPts val="10"/>
              </a:spcAft>
              <a:defRPr sz="9600" b="0" i="0">
                <a:solidFill>
                  <a:schemeClr val="bg1"/>
                </a:solidFill>
                <a:latin typeface="Roc EB Deck Con EBold" pitchFamily="2" charset="0"/>
                <a:ea typeface="Roboto Condensed Condensed Blac" panose="02000000000000000000" pitchFamily="2" charset="0"/>
              </a:defRPr>
            </a:lvl1pPr>
          </a:lstStyle>
          <a:p>
            <a:r>
              <a:rPr lang="en-GB" dirty="0"/>
              <a:t>HAPPIER FANS. CALMER TEAMS. SMARTER EVENTS.</a:t>
            </a:r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AC5D7A93-1A3D-52AF-015E-B9F901C04A0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29120" y="6341248"/>
            <a:ext cx="1717369" cy="31297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13DBE86-61A1-784E-309D-53594630242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82733" y="230188"/>
            <a:ext cx="983387" cy="4814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6661C4E-BC05-4FAD-AEA9-896C24E1EE44}"/>
              </a:ext>
            </a:extLst>
          </p:cNvPr>
          <p:cNvSpPr txBox="1"/>
          <p:nvPr userDrawn="1"/>
        </p:nvSpPr>
        <p:spPr>
          <a:xfrm>
            <a:off x="357540" y="6408107"/>
            <a:ext cx="2743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b="0" i="0" dirty="0">
                <a:solidFill>
                  <a:schemeClr val="bg1"/>
                </a:solidFill>
                <a:latin typeface="Adriane Deck Text" pitchFamily="2" charset="0"/>
              </a:rPr>
              <a:t>www.sumvivas.com</a:t>
            </a:r>
            <a:endParaRPr lang="en-US" sz="1100" b="0" i="0" dirty="0">
              <a:solidFill>
                <a:schemeClr val="bg1"/>
              </a:solidFill>
              <a:latin typeface="Adriane Deck Tex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626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302" userDrawn="1">
          <p15:clr>
            <a:srgbClr val="FBAE40"/>
          </p15:clr>
        </p15:guide>
        <p15:guide id="4" pos="7378" userDrawn="1">
          <p15:clr>
            <a:srgbClr val="FBAE40"/>
          </p15:clr>
        </p15:guide>
        <p15:guide id="5" orient="horz" pos="300" userDrawn="1">
          <p15:clr>
            <a:srgbClr val="FBAE40"/>
          </p15:clr>
        </p15:guide>
        <p15:guide id="6" orient="horz" pos="40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566515-B591-F925-7E8A-544EF34478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77431" y="-54591"/>
            <a:ext cx="12375986" cy="6980830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AB65F2BB-D26A-4A38-B67B-39CE0130D9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26443"/>
            <a:ext cx="9144000" cy="516064"/>
          </a:xfrm>
        </p:spPr>
        <p:txBody>
          <a:bodyPr>
            <a:noAutofit/>
          </a:bodyPr>
          <a:lstStyle>
            <a:lvl1pPr marL="0" indent="0" algn="ctr">
              <a:buNone/>
              <a:defRPr sz="3200" b="0" i="0">
                <a:solidFill>
                  <a:schemeClr val="bg1"/>
                </a:solidFill>
                <a:latin typeface="Adriane Deck Text" pitchFamily="2" charset="0"/>
                <a:ea typeface="Baskerville" panose="020205020704010203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74025E2-AB2E-1F32-6F5D-BB473C0084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933704" y="1798511"/>
            <a:ext cx="14059408" cy="2706037"/>
          </a:xfrm>
        </p:spPr>
        <p:txBody>
          <a:bodyPr anchor="b">
            <a:noAutofit/>
          </a:bodyPr>
          <a:lstStyle>
            <a:lvl1pPr algn="ctr">
              <a:lnSpc>
                <a:spcPct val="70000"/>
              </a:lnSpc>
              <a:spcBef>
                <a:spcPts val="10"/>
              </a:spcBef>
              <a:spcAft>
                <a:spcPts val="10"/>
              </a:spcAft>
              <a:defRPr sz="9600" b="0" i="0">
                <a:solidFill>
                  <a:schemeClr val="bg1"/>
                </a:solidFill>
                <a:latin typeface="Roc EB Deck Con EBold" pitchFamily="2" charset="0"/>
                <a:ea typeface="Roboto Condensed Condensed Blac" panose="02000000000000000000" pitchFamily="2" charset="0"/>
              </a:defRPr>
            </a:lvl1pPr>
          </a:lstStyle>
          <a:p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733AA6F-C41E-9CBA-37B7-37A2D74978B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29120" y="6341248"/>
            <a:ext cx="1717369" cy="31297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9680554-9660-61E9-11F6-B50C0E5EC78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82733" y="230188"/>
            <a:ext cx="983387" cy="4814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985584E-3593-C05F-00D8-903A90D4AF2B}"/>
              </a:ext>
            </a:extLst>
          </p:cNvPr>
          <p:cNvSpPr txBox="1"/>
          <p:nvPr userDrawn="1"/>
        </p:nvSpPr>
        <p:spPr>
          <a:xfrm>
            <a:off x="357540" y="6408107"/>
            <a:ext cx="2743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b="0" i="0" dirty="0">
                <a:solidFill>
                  <a:schemeClr val="bg1"/>
                </a:solidFill>
                <a:latin typeface="Adriane Deck Text" pitchFamily="2" charset="0"/>
              </a:rPr>
              <a:t>www.sumvivas.com</a:t>
            </a:r>
            <a:endParaRPr lang="en-US" sz="1100" b="0" i="0" dirty="0">
              <a:solidFill>
                <a:schemeClr val="bg1"/>
              </a:solidFill>
              <a:latin typeface="Adriane Deck Tex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3983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302" userDrawn="1">
          <p15:clr>
            <a:srgbClr val="FBAE40"/>
          </p15:clr>
        </p15:guide>
        <p15:guide id="4" pos="7378" userDrawn="1">
          <p15:clr>
            <a:srgbClr val="FBAE40"/>
          </p15:clr>
        </p15:guide>
        <p15:guide id="5" orient="horz" pos="300" userDrawn="1">
          <p15:clr>
            <a:srgbClr val="FBAE40"/>
          </p15:clr>
        </p15:guide>
        <p15:guide id="6" orient="horz" pos="402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566515-B591-F925-7E8A-544EF34478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72" r="72"/>
          <a:stretch/>
        </p:blipFill>
        <p:spPr>
          <a:xfrm>
            <a:off x="-67797" y="-47767"/>
            <a:ext cx="12327596" cy="6953534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AB65F2BB-D26A-4A38-B67B-39CE0130D9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526443"/>
            <a:ext cx="9144000" cy="516064"/>
          </a:xfrm>
        </p:spPr>
        <p:txBody>
          <a:bodyPr>
            <a:noAutofit/>
          </a:bodyPr>
          <a:lstStyle>
            <a:lvl1pPr marL="0" indent="0" algn="ctr">
              <a:buNone/>
              <a:defRPr sz="3200" b="0" i="0">
                <a:solidFill>
                  <a:schemeClr val="bg1"/>
                </a:solidFill>
                <a:latin typeface="Adriane Deck Text" pitchFamily="2" charset="0"/>
                <a:ea typeface="Baskerville" panose="020205020704010203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74025E2-AB2E-1F32-6F5D-BB473C0084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933704" y="1798511"/>
            <a:ext cx="14059408" cy="2706037"/>
          </a:xfrm>
        </p:spPr>
        <p:txBody>
          <a:bodyPr anchor="b">
            <a:noAutofit/>
          </a:bodyPr>
          <a:lstStyle>
            <a:lvl1pPr algn="ctr">
              <a:lnSpc>
                <a:spcPct val="70000"/>
              </a:lnSpc>
              <a:spcBef>
                <a:spcPts val="10"/>
              </a:spcBef>
              <a:spcAft>
                <a:spcPts val="10"/>
              </a:spcAft>
              <a:defRPr sz="9600" b="0" i="0">
                <a:solidFill>
                  <a:schemeClr val="bg1"/>
                </a:solidFill>
                <a:latin typeface="Roc EB Deck Con EBold" pitchFamily="2" charset="0"/>
                <a:ea typeface="Roboto Condensed Condensed Blac" panose="02000000000000000000" pitchFamily="2" charset="0"/>
              </a:defRPr>
            </a:lvl1pPr>
          </a:lstStyle>
          <a:p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D782476-7444-A7F1-2D12-71A70024A28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29120" y="6341248"/>
            <a:ext cx="1717369" cy="3129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0A8EAB4-DFA4-23CF-583D-EC22CD87F81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82733" y="230188"/>
            <a:ext cx="992681" cy="486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A752687-B0E4-8677-B118-E899A1423E14}"/>
              </a:ext>
            </a:extLst>
          </p:cNvPr>
          <p:cNvSpPr txBox="1"/>
          <p:nvPr userDrawn="1"/>
        </p:nvSpPr>
        <p:spPr>
          <a:xfrm>
            <a:off x="357540" y="6408107"/>
            <a:ext cx="2743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b="0" i="0" dirty="0">
                <a:solidFill>
                  <a:schemeClr val="bg1"/>
                </a:solidFill>
                <a:latin typeface="Adriane Deck Text" pitchFamily="2" charset="0"/>
              </a:rPr>
              <a:t>www.sumvivas.com</a:t>
            </a:r>
            <a:endParaRPr lang="en-US" sz="1100" b="0" i="0" dirty="0">
              <a:solidFill>
                <a:schemeClr val="bg1"/>
              </a:solidFill>
              <a:latin typeface="Adriane Deck Tex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6363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302" userDrawn="1">
          <p15:clr>
            <a:srgbClr val="FBAE40"/>
          </p15:clr>
        </p15:guide>
        <p15:guide id="4" pos="7378" userDrawn="1">
          <p15:clr>
            <a:srgbClr val="FBAE40"/>
          </p15:clr>
        </p15:guide>
        <p15:guide id="5" orient="horz" pos="300" userDrawn="1">
          <p15:clr>
            <a:srgbClr val="FBAE40"/>
          </p15:clr>
        </p15:guide>
        <p15:guide id="6" orient="horz" pos="402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D5DF2C1-1D8A-B834-2DD1-2504D140A42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driane Deck Text" pitchFamily="2" charset="0"/>
            </a:endParaRP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DB9031D-31FA-E4F9-B94F-9B0BCAC7D6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754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0" i="0">
                <a:solidFill>
                  <a:srgbClr val="0F1019"/>
                </a:solidFill>
                <a:latin typeface="Adriane Deck Text" pitchFamily="2" charset="0"/>
              </a:defRPr>
            </a:lvl1pPr>
          </a:lstStyle>
          <a:p>
            <a:r>
              <a:rPr lang="en-GB" dirty="0" err="1"/>
              <a:t>www.sumvivas.com</a:t>
            </a:r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0C986F3C-2E6D-EB20-DCDF-24469DE3833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029120" y="6341248"/>
            <a:ext cx="1717369" cy="31297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7F2D176-4DC5-BF16-9087-FC49D97143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76250"/>
            <a:ext cx="11233150" cy="1325563"/>
          </a:xfrm>
        </p:spPr>
        <p:txBody>
          <a:bodyPr>
            <a:normAutofit/>
          </a:bodyPr>
          <a:lstStyle>
            <a:lvl1pPr>
              <a:lnSpc>
                <a:spcPct val="70000"/>
              </a:lnSpc>
              <a:defRPr sz="6000" b="0" i="0">
                <a:latin typeface="Roc B Deck Condensed Bold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DBE880A-CEA3-9B4B-7D1A-5DF52E2364F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9425" y="1936750"/>
            <a:ext cx="11233150" cy="4445000"/>
          </a:xfrm>
        </p:spPr>
        <p:txBody>
          <a:bodyPr/>
          <a:lstStyle>
            <a:lvl1pPr>
              <a:defRPr sz="3200" b="0" i="0">
                <a:solidFill>
                  <a:schemeClr val="tx1"/>
                </a:solidFill>
                <a:latin typeface="Roc B Deck Condensed Bold" pitchFamily="2" charset="0"/>
              </a:defRPr>
            </a:lvl1pPr>
            <a:lvl2pPr>
              <a:defRPr sz="2600" b="0" i="0">
                <a:solidFill>
                  <a:schemeClr val="tx1"/>
                </a:solidFill>
                <a:latin typeface="Adriane Deck Text" pitchFamily="2" charset="0"/>
              </a:defRPr>
            </a:lvl2pPr>
            <a:lvl3pPr>
              <a:defRPr sz="1600" b="0" i="0">
                <a:solidFill>
                  <a:schemeClr val="tx1"/>
                </a:solidFill>
                <a:latin typeface="Adriane Deck Text" pitchFamily="2" charset="0"/>
              </a:defRPr>
            </a:lvl3pPr>
            <a:lvl4pPr>
              <a:defRPr b="0" i="0">
                <a:latin typeface="Adriane Deck Text" panose="02000503070000020004" pitchFamily="2" charset="77"/>
              </a:defRPr>
            </a:lvl4pPr>
            <a:lvl5pPr>
              <a:defRPr b="0" i="0">
                <a:latin typeface="Adriane Deck Text" panose="02000503070000020004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A34906-0E41-ADF9-A48E-7E3A68712C8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82733" y="230188"/>
            <a:ext cx="983387" cy="48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9727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302" userDrawn="1">
          <p15:clr>
            <a:srgbClr val="FBAE40"/>
          </p15:clr>
        </p15:guide>
        <p15:guide id="4" pos="7378" userDrawn="1">
          <p15:clr>
            <a:srgbClr val="FBAE40"/>
          </p15:clr>
        </p15:guide>
        <p15:guide id="5" orient="horz" pos="300" userDrawn="1">
          <p15:clr>
            <a:srgbClr val="FBAE40"/>
          </p15:clr>
        </p15:guide>
        <p15:guide id="6" orient="horz" pos="402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D5DF2C1-1D8A-B834-2DD1-2504D140A42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driane Deck Text" pitchFamily="2" charset="0"/>
            </a:endParaRP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E038DCF7-928D-8B01-1C1A-3899C52F23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754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 i="0">
                <a:solidFill>
                  <a:srgbClr val="0F1019"/>
                </a:solidFill>
                <a:latin typeface="Adriane Deck Text" pitchFamily="2" charset="0"/>
              </a:defRPr>
            </a:lvl1pPr>
          </a:lstStyle>
          <a:p>
            <a:r>
              <a:rPr lang="en-GB"/>
              <a:t>www.sumvivas.com</a:t>
            </a:r>
            <a:endParaRPr lang="en-US" b="1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8222AEE-65CA-1181-5248-47956181D0B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029120" y="6341248"/>
            <a:ext cx="1717369" cy="312978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0775BD5-B2FE-FC74-7500-E0FE2BD15A7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9425" y="1936750"/>
            <a:ext cx="11233150" cy="4203538"/>
          </a:xfrm>
        </p:spPr>
        <p:txBody>
          <a:bodyPr/>
          <a:lstStyle>
            <a:lvl1pPr>
              <a:defRPr sz="3200" b="0" i="0">
                <a:solidFill>
                  <a:schemeClr val="tx1"/>
                </a:solidFill>
                <a:latin typeface="Roc B Deck Condensed Bold" pitchFamily="2" charset="0"/>
              </a:defRPr>
            </a:lvl1pPr>
            <a:lvl2pPr>
              <a:defRPr sz="2600" b="0" i="0">
                <a:solidFill>
                  <a:schemeClr val="tx1"/>
                </a:solidFill>
                <a:latin typeface="Adriane Deck Text" pitchFamily="2" charset="0"/>
              </a:defRPr>
            </a:lvl2pPr>
            <a:lvl3pPr>
              <a:defRPr sz="1600" b="0" i="0">
                <a:solidFill>
                  <a:schemeClr val="tx1"/>
                </a:solidFill>
                <a:latin typeface="Adriane Deck Text" pitchFamily="2" charset="0"/>
              </a:defRPr>
            </a:lvl3pPr>
            <a:lvl4pPr>
              <a:defRPr b="0" i="0">
                <a:latin typeface="Adriane Deck Text" panose="02000503070000020004" pitchFamily="2" charset="77"/>
              </a:defRPr>
            </a:lvl4pPr>
            <a:lvl5pPr>
              <a:defRPr b="0" i="0">
                <a:latin typeface="Adriane Deck Text" panose="02000503070000020004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DEBE8A58-5E4F-8572-8D42-B85348740A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76250"/>
            <a:ext cx="11233150" cy="1325563"/>
          </a:xfrm>
        </p:spPr>
        <p:txBody>
          <a:bodyPr>
            <a:normAutofit/>
          </a:bodyPr>
          <a:lstStyle>
            <a:lvl1pPr>
              <a:lnSpc>
                <a:spcPct val="70000"/>
              </a:lnSpc>
              <a:defRPr sz="6000" b="0" i="0">
                <a:latin typeface="Roc B Deck Condensed Bold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7C7E1E-5EC0-025F-63E4-6156CBE6F70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82733" y="230188"/>
            <a:ext cx="983387" cy="48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7259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302" userDrawn="1">
          <p15:clr>
            <a:srgbClr val="FBAE40"/>
          </p15:clr>
        </p15:guide>
        <p15:guide id="4" pos="7378" userDrawn="1">
          <p15:clr>
            <a:srgbClr val="FBAE40"/>
          </p15:clr>
        </p15:guide>
        <p15:guide id="5" orient="horz" pos="300" userDrawn="1">
          <p15:clr>
            <a:srgbClr val="FBAE40"/>
          </p15:clr>
        </p15:guide>
        <p15:guide id="6" orient="horz" pos="402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D5DF2C1-1D8A-B834-2DD1-2504D140A42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driane Deck Text" pitchFamily="2" charset="0"/>
            </a:endParaRP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6DB6E62-1287-F14A-57C1-82674453C6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754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0" i="0">
                <a:solidFill>
                  <a:srgbClr val="0F1019"/>
                </a:solidFill>
                <a:latin typeface="Adriane Deck Text" pitchFamily="2" charset="0"/>
              </a:defRPr>
            </a:lvl1pPr>
          </a:lstStyle>
          <a:p>
            <a:r>
              <a:rPr lang="en-GB" dirty="0" err="1"/>
              <a:t>www.sumvivas.com</a:t>
            </a:r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495BD1F9-8371-9F11-9A15-CB3A9D6141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029120" y="6341248"/>
            <a:ext cx="1717369" cy="312978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C5823A7-16D6-B0FC-BA9A-4606386E604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9425" y="1936750"/>
            <a:ext cx="11233150" cy="4203538"/>
          </a:xfrm>
        </p:spPr>
        <p:txBody>
          <a:bodyPr/>
          <a:lstStyle>
            <a:lvl1pPr>
              <a:defRPr sz="3200" b="0" i="0">
                <a:solidFill>
                  <a:schemeClr val="tx1"/>
                </a:solidFill>
                <a:latin typeface="Roc B Deck Condensed Bold" pitchFamily="2" charset="0"/>
              </a:defRPr>
            </a:lvl1pPr>
            <a:lvl2pPr>
              <a:defRPr sz="2600" b="0" i="0">
                <a:solidFill>
                  <a:schemeClr val="tx1"/>
                </a:solidFill>
                <a:latin typeface="Adriane Deck Text" pitchFamily="2" charset="0"/>
              </a:defRPr>
            </a:lvl2pPr>
            <a:lvl3pPr>
              <a:defRPr sz="1600" b="0" i="0">
                <a:solidFill>
                  <a:schemeClr val="tx1"/>
                </a:solidFill>
                <a:latin typeface="Adriane Deck Text" pitchFamily="2" charset="0"/>
              </a:defRPr>
            </a:lvl3pPr>
            <a:lvl4pPr>
              <a:defRPr b="0" i="0">
                <a:latin typeface="Adriane Deck Text" panose="02000503070000020004" pitchFamily="2" charset="77"/>
              </a:defRPr>
            </a:lvl4pPr>
            <a:lvl5pPr>
              <a:defRPr b="0" i="0">
                <a:latin typeface="Adriane Deck Text" panose="02000503070000020004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E77D2D1-B749-0E1C-166A-E5D25D35DD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76250"/>
            <a:ext cx="11233150" cy="1325563"/>
          </a:xfrm>
        </p:spPr>
        <p:txBody>
          <a:bodyPr>
            <a:normAutofit/>
          </a:bodyPr>
          <a:lstStyle>
            <a:lvl1pPr>
              <a:lnSpc>
                <a:spcPct val="70000"/>
              </a:lnSpc>
              <a:defRPr sz="6000" b="0" i="0">
                <a:latin typeface="Roc B Deck Condensed Bold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8F2DFE-2F3B-1775-3E9F-D434B84D09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82733" y="230188"/>
            <a:ext cx="983387" cy="48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9681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302" userDrawn="1">
          <p15:clr>
            <a:srgbClr val="FBAE40"/>
          </p15:clr>
        </p15:guide>
        <p15:guide id="4" pos="7378" userDrawn="1">
          <p15:clr>
            <a:srgbClr val="FBAE40"/>
          </p15:clr>
        </p15:guide>
        <p15:guide id="5" orient="horz" pos="300" userDrawn="1">
          <p15:clr>
            <a:srgbClr val="FBAE40"/>
          </p15:clr>
        </p15:guide>
        <p15:guide id="6" orient="horz" pos="402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D5DF2C1-1D8A-B834-2DD1-2504D140A42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driane Deck Text" pitchFamily="2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824F36B-A9DD-EF80-8012-493DD270B7D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9425" y="1936750"/>
            <a:ext cx="11233150" cy="4445000"/>
          </a:xfrm>
        </p:spPr>
        <p:txBody>
          <a:bodyPr/>
          <a:lstStyle>
            <a:lvl1pPr>
              <a:defRPr sz="3200" b="0" i="0">
                <a:solidFill>
                  <a:schemeClr val="tx1"/>
                </a:solidFill>
                <a:latin typeface="Roc B Deck Condensed Bold" pitchFamily="2" charset="0"/>
              </a:defRPr>
            </a:lvl1pPr>
            <a:lvl2pPr>
              <a:defRPr sz="2600" b="0" i="0">
                <a:solidFill>
                  <a:schemeClr val="tx1"/>
                </a:solidFill>
                <a:latin typeface="Adriane Deck Text" pitchFamily="2" charset="0"/>
              </a:defRPr>
            </a:lvl2pPr>
            <a:lvl3pPr>
              <a:defRPr sz="1600" b="0" i="0">
                <a:solidFill>
                  <a:schemeClr val="tx1"/>
                </a:solidFill>
                <a:latin typeface="Adriane Deck Text" pitchFamily="2" charset="0"/>
              </a:defRPr>
            </a:lvl3pPr>
            <a:lvl4pPr>
              <a:defRPr b="0" i="0">
                <a:latin typeface="Adriane Deck Text" panose="02000503070000020004" pitchFamily="2" charset="77"/>
              </a:defRPr>
            </a:lvl4pPr>
            <a:lvl5pPr>
              <a:defRPr b="0" i="0">
                <a:latin typeface="Adriane Deck Text" panose="02000503070000020004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C827DB8-318E-5C98-D736-5FDE5BD5E6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76250"/>
            <a:ext cx="11233150" cy="1325563"/>
          </a:xfrm>
        </p:spPr>
        <p:txBody>
          <a:bodyPr>
            <a:normAutofit/>
          </a:bodyPr>
          <a:lstStyle>
            <a:lvl1pPr>
              <a:lnSpc>
                <a:spcPct val="70000"/>
              </a:lnSpc>
              <a:defRPr sz="6000" b="0" i="0">
                <a:latin typeface="Roc B Deck Condensed Bold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2E8A1BBC-4840-2585-C251-A03AD7FF7B0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029120" y="6341248"/>
            <a:ext cx="1717369" cy="31297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0E01294-DADE-DCC1-D041-99D3D4450F21}"/>
              </a:ext>
            </a:extLst>
          </p:cNvPr>
          <p:cNvSpPr txBox="1"/>
          <p:nvPr userDrawn="1"/>
        </p:nvSpPr>
        <p:spPr>
          <a:xfrm>
            <a:off x="357540" y="6408107"/>
            <a:ext cx="2743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b="0" i="0" dirty="0">
                <a:solidFill>
                  <a:srgbClr val="0F1625"/>
                </a:solidFill>
                <a:latin typeface="Adriane Deck Text" pitchFamily="2" charset="0"/>
              </a:rPr>
              <a:t>www.sumvivas.com</a:t>
            </a:r>
            <a:endParaRPr lang="en-US" sz="1100" b="0" i="0" dirty="0">
              <a:solidFill>
                <a:srgbClr val="0F1625"/>
              </a:solidFill>
              <a:latin typeface="Adriane Deck Text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D623850-E2D2-E21C-0FE3-EADA5EE52B0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30358" y="220663"/>
            <a:ext cx="1018800" cy="485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8165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302" userDrawn="1">
          <p15:clr>
            <a:srgbClr val="FBAE40"/>
          </p15:clr>
        </p15:guide>
        <p15:guide id="4" pos="7378" userDrawn="1">
          <p15:clr>
            <a:srgbClr val="FBAE40"/>
          </p15:clr>
        </p15:guide>
        <p15:guide id="5" orient="horz" pos="300" userDrawn="1">
          <p15:clr>
            <a:srgbClr val="FBAE40"/>
          </p15:clr>
        </p15:guide>
        <p15:guide id="6" orient="horz" pos="402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D5DF2C1-1D8A-B834-2DD1-2504D140A42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driane Deck Text" pitchFamily="2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824F36B-A9DD-EF80-8012-493DD270B7D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9425" y="1936750"/>
            <a:ext cx="9257428" cy="4445000"/>
          </a:xfrm>
        </p:spPr>
        <p:txBody>
          <a:bodyPr/>
          <a:lstStyle>
            <a:lvl1pPr>
              <a:defRPr sz="3200" b="0" i="0">
                <a:solidFill>
                  <a:schemeClr val="bg1"/>
                </a:solidFill>
                <a:latin typeface="Roc B Deck Condensed Bold" pitchFamily="2" charset="0"/>
              </a:defRPr>
            </a:lvl1pPr>
            <a:lvl2pPr>
              <a:defRPr sz="2600" b="0" i="0">
                <a:solidFill>
                  <a:schemeClr val="bg1"/>
                </a:solidFill>
                <a:latin typeface="Adriane Deck Text" pitchFamily="2" charset="0"/>
              </a:defRPr>
            </a:lvl2pPr>
            <a:lvl3pPr>
              <a:defRPr sz="1600" b="0" i="0">
                <a:solidFill>
                  <a:schemeClr val="bg1"/>
                </a:solidFill>
                <a:latin typeface="Adriane Deck Text" pitchFamily="2" charset="0"/>
              </a:defRPr>
            </a:lvl3pPr>
            <a:lvl4pPr>
              <a:defRPr b="0" i="0">
                <a:latin typeface="Adriane Deck Text" panose="02000503070000020004" pitchFamily="2" charset="77"/>
              </a:defRPr>
            </a:lvl4pPr>
            <a:lvl5pPr>
              <a:defRPr b="0" i="0">
                <a:latin typeface="Adriane Deck Text" panose="02000503070000020004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08AD8D-B7BA-E898-C6EC-412B28C3A4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76250"/>
            <a:ext cx="11233150" cy="1325563"/>
          </a:xfrm>
        </p:spPr>
        <p:txBody>
          <a:bodyPr>
            <a:normAutofit/>
          </a:bodyPr>
          <a:lstStyle>
            <a:lvl1pPr>
              <a:lnSpc>
                <a:spcPct val="70000"/>
              </a:lnSpc>
              <a:defRPr sz="6000" b="0" i="0">
                <a:solidFill>
                  <a:schemeClr val="bg1"/>
                </a:solidFill>
                <a:latin typeface="Roc B Deck Condensed Bold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5AD653-FADC-5D4C-B079-FD64F140399F}"/>
              </a:ext>
            </a:extLst>
          </p:cNvPr>
          <p:cNvSpPr txBox="1"/>
          <p:nvPr userDrawn="1"/>
        </p:nvSpPr>
        <p:spPr>
          <a:xfrm>
            <a:off x="357540" y="6408107"/>
            <a:ext cx="2743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b="0" i="0" dirty="0">
                <a:solidFill>
                  <a:schemeClr val="bg1"/>
                </a:solidFill>
                <a:latin typeface="Adriane Deck Text" pitchFamily="2" charset="0"/>
              </a:rPr>
              <a:t>www.sumvivas.com</a:t>
            </a:r>
            <a:endParaRPr lang="en-US" sz="1100" b="0" i="0" dirty="0">
              <a:solidFill>
                <a:schemeClr val="bg1"/>
              </a:solidFill>
              <a:latin typeface="Adriane Deck Text" pitchFamily="2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736ECED9-55F4-347A-7891-7583D586043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029120" y="6341248"/>
            <a:ext cx="1717369" cy="3129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6164FA6-BE2A-24E2-143E-A6FB4155A3C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82733" y="230188"/>
            <a:ext cx="983387" cy="48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7817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302" userDrawn="1">
          <p15:clr>
            <a:srgbClr val="FBAE40"/>
          </p15:clr>
        </p15:guide>
        <p15:guide id="4" pos="7378" userDrawn="1">
          <p15:clr>
            <a:srgbClr val="FBAE40"/>
          </p15:clr>
        </p15:guide>
        <p15:guide id="5" orient="horz" pos="300" userDrawn="1">
          <p15:clr>
            <a:srgbClr val="FBAE40"/>
          </p15:clr>
        </p15:guide>
        <p15:guide id="6" orient="horz" pos="402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D5DF2C1-1D8A-B834-2DD1-2504D140A42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driane Deck Text" pitchFamily="2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824F36B-A9DD-EF80-8012-493DD270B7D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9425" y="1936750"/>
            <a:ext cx="11233150" cy="4445000"/>
          </a:xfrm>
        </p:spPr>
        <p:txBody>
          <a:bodyPr/>
          <a:lstStyle>
            <a:lvl1pPr>
              <a:defRPr sz="3200" b="0" i="0">
                <a:solidFill>
                  <a:schemeClr val="bg1"/>
                </a:solidFill>
                <a:latin typeface="Roc B Deck Condensed Bold" pitchFamily="2" charset="0"/>
              </a:defRPr>
            </a:lvl1pPr>
            <a:lvl2pPr>
              <a:defRPr sz="2600" b="0" i="0">
                <a:solidFill>
                  <a:schemeClr val="bg1"/>
                </a:solidFill>
                <a:latin typeface="Adriane Deck Text" pitchFamily="2" charset="0"/>
              </a:defRPr>
            </a:lvl2pPr>
            <a:lvl3pPr>
              <a:defRPr sz="1600" b="0" i="0">
                <a:solidFill>
                  <a:schemeClr val="bg1"/>
                </a:solidFill>
                <a:latin typeface="Adriane Deck Text" pitchFamily="2" charset="0"/>
              </a:defRPr>
            </a:lvl3pPr>
            <a:lvl4pPr>
              <a:defRPr b="0" i="0">
                <a:latin typeface="Adriane Deck Text" panose="02000503070000020004" pitchFamily="2" charset="77"/>
              </a:defRPr>
            </a:lvl4pPr>
            <a:lvl5pPr>
              <a:defRPr b="0" i="0">
                <a:latin typeface="Adriane Deck Text" panose="02000503070000020004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08AD8D-B7BA-E898-C6EC-412B28C3A4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76250"/>
            <a:ext cx="11233150" cy="1325563"/>
          </a:xfrm>
        </p:spPr>
        <p:txBody>
          <a:bodyPr>
            <a:normAutofit/>
          </a:bodyPr>
          <a:lstStyle>
            <a:lvl1pPr>
              <a:lnSpc>
                <a:spcPct val="70000"/>
              </a:lnSpc>
              <a:defRPr sz="6000" b="0" i="0">
                <a:solidFill>
                  <a:schemeClr val="bg1"/>
                </a:solidFill>
                <a:latin typeface="Roc B Deck Condensed Bold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D841128-85A6-FFA8-FF98-589795F4B2C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029120" y="6341248"/>
            <a:ext cx="1717369" cy="3129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F84CBE9-CD49-9813-DBA9-1BB3D325564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82733" y="230188"/>
            <a:ext cx="983387" cy="4814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F1856D6-B12B-B4C4-5298-5408E495F13C}"/>
              </a:ext>
            </a:extLst>
          </p:cNvPr>
          <p:cNvSpPr txBox="1"/>
          <p:nvPr userDrawn="1"/>
        </p:nvSpPr>
        <p:spPr>
          <a:xfrm>
            <a:off x="357540" y="6408107"/>
            <a:ext cx="2743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b="0" i="0" dirty="0">
                <a:solidFill>
                  <a:schemeClr val="bg1"/>
                </a:solidFill>
                <a:latin typeface="Adriane Deck Text" pitchFamily="2" charset="0"/>
              </a:rPr>
              <a:t>www.sumvivas.com</a:t>
            </a:r>
            <a:endParaRPr lang="en-US" sz="1100" b="0" i="0" dirty="0">
              <a:solidFill>
                <a:schemeClr val="bg1"/>
              </a:solidFill>
              <a:latin typeface="Adriane Deck Tex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4625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302" userDrawn="1">
          <p15:clr>
            <a:srgbClr val="FBAE40"/>
          </p15:clr>
        </p15:guide>
        <p15:guide id="4" pos="7378" userDrawn="1">
          <p15:clr>
            <a:srgbClr val="FBAE40"/>
          </p15:clr>
        </p15:guide>
        <p15:guide id="5" orient="horz" pos="300" userDrawn="1">
          <p15:clr>
            <a:srgbClr val="FBAE40"/>
          </p15:clr>
        </p15:guide>
        <p15:guide id="6" orient="horz" pos="402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706CE713-1E9F-DA3D-7828-C9F343801D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76250"/>
            <a:ext cx="11233150" cy="1325563"/>
          </a:xfrm>
        </p:spPr>
        <p:txBody>
          <a:bodyPr>
            <a:normAutofit/>
          </a:bodyPr>
          <a:lstStyle>
            <a:lvl1pPr>
              <a:defRPr sz="6000" b="0" i="0">
                <a:latin typeface="Roc B Deck Condensed Bold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62480C2-A16F-7211-D049-C92F1C3C329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9425" y="1936750"/>
            <a:ext cx="11233150" cy="4445000"/>
          </a:xfrm>
        </p:spPr>
        <p:txBody>
          <a:bodyPr/>
          <a:lstStyle>
            <a:lvl1pPr>
              <a:defRPr sz="3200" b="0" i="0">
                <a:solidFill>
                  <a:schemeClr val="tx1"/>
                </a:solidFill>
                <a:latin typeface="Roc B Deck Condensed Bold" pitchFamily="2" charset="0"/>
              </a:defRPr>
            </a:lvl1pPr>
            <a:lvl2pPr>
              <a:defRPr sz="2600" b="0" i="0">
                <a:solidFill>
                  <a:schemeClr val="tx1"/>
                </a:solidFill>
                <a:latin typeface="Adriane Deck Text" pitchFamily="2" charset="0"/>
              </a:defRPr>
            </a:lvl2pPr>
            <a:lvl3pPr>
              <a:defRPr sz="1600" b="0" i="0">
                <a:solidFill>
                  <a:schemeClr val="tx1"/>
                </a:solidFill>
                <a:latin typeface="Adriane Deck Text" pitchFamily="2" charset="0"/>
              </a:defRPr>
            </a:lvl3pPr>
            <a:lvl4pPr>
              <a:defRPr b="0" i="0">
                <a:latin typeface="Adriane Deck Text" panose="02000503070000020004" pitchFamily="2" charset="77"/>
              </a:defRPr>
            </a:lvl4pPr>
            <a:lvl5pPr>
              <a:defRPr b="0" i="0">
                <a:latin typeface="Adriane Deck Text" panose="02000503070000020004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5656888-5EAD-1240-2F0E-73808A62702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029120" y="6341248"/>
            <a:ext cx="1717369" cy="31297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B9FE779B-D87E-E210-6E8A-9D63F9799A5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29120" y="6341248"/>
            <a:ext cx="1717369" cy="31297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6205586-C27A-3E4B-6738-8FABFA05FB08}"/>
              </a:ext>
            </a:extLst>
          </p:cNvPr>
          <p:cNvSpPr txBox="1"/>
          <p:nvPr userDrawn="1"/>
        </p:nvSpPr>
        <p:spPr>
          <a:xfrm>
            <a:off x="357540" y="6408107"/>
            <a:ext cx="2743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b="0" i="0" dirty="0">
                <a:solidFill>
                  <a:srgbClr val="0F1625"/>
                </a:solidFill>
                <a:latin typeface="Adriane Deck Text" pitchFamily="2" charset="0"/>
              </a:rPr>
              <a:t>www.sumvivas.com</a:t>
            </a:r>
            <a:endParaRPr lang="en-US" sz="1100" b="0" i="0" dirty="0">
              <a:solidFill>
                <a:srgbClr val="0F1625"/>
              </a:solidFill>
              <a:latin typeface="Adriane Deck Text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4EAD5DF-AA58-8064-89B8-509AA45A7A9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230358" y="214313"/>
            <a:ext cx="1018800" cy="485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8976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302" userDrawn="1">
          <p15:clr>
            <a:srgbClr val="FBAE40"/>
          </p15:clr>
        </p15:guide>
        <p15:guide id="4" pos="7378" userDrawn="1">
          <p15:clr>
            <a:srgbClr val="FBAE40"/>
          </p15:clr>
        </p15:guide>
        <p15:guide id="5" orient="horz" pos="300" userDrawn="1">
          <p15:clr>
            <a:srgbClr val="FBAE40"/>
          </p15:clr>
        </p15:guide>
        <p15:guide id="6" orient="horz" pos="402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out Information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C185413-E44C-16F9-49FF-F307D50BB6E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driane Deck Text" pitchFamily="2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06CE713-1E9F-DA3D-7828-C9F343801D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76250"/>
            <a:ext cx="11233150" cy="1325563"/>
          </a:xfrm>
        </p:spPr>
        <p:txBody>
          <a:bodyPr>
            <a:normAutofit/>
          </a:bodyPr>
          <a:lstStyle>
            <a:lvl1pPr>
              <a:defRPr sz="6000" b="0" i="0">
                <a:solidFill>
                  <a:schemeClr val="bg1"/>
                </a:solidFill>
                <a:latin typeface="Roc B Deck Condensed Bold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71E60C80-F70A-0EF6-B415-7C71F5679A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7A760409-7AA2-FCE6-F8F2-540A5A36AE4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9425" y="3879668"/>
            <a:ext cx="3321866" cy="2502081"/>
          </a:xfrm>
        </p:spPr>
        <p:txBody>
          <a:bodyPr/>
          <a:lstStyle>
            <a:lvl1pPr>
              <a:buFont typeface="Arial" panose="020B0604020202020204" pitchFamily="34" charset="0"/>
              <a:buChar char="•"/>
              <a:defRPr sz="2400" b="0" i="0">
                <a:solidFill>
                  <a:schemeClr val="tx1"/>
                </a:solidFill>
                <a:latin typeface="Roc B Deck Condensed Bold" pitchFamily="2" charset="0"/>
              </a:defRPr>
            </a:lvl1pPr>
            <a:lvl2pPr>
              <a:defRPr sz="2600" b="0" i="0">
                <a:solidFill>
                  <a:schemeClr val="tx1"/>
                </a:solidFill>
                <a:latin typeface="Adriane Deck Text" panose="02000503070000020004" pitchFamily="2" charset="77"/>
              </a:defRPr>
            </a:lvl2pPr>
            <a:lvl3pPr>
              <a:buFont typeface="Arial" panose="020B0604020202020204" pitchFamily="34" charset="0"/>
              <a:buChar char="•"/>
              <a:defRPr sz="1600" b="0" i="0">
                <a:solidFill>
                  <a:schemeClr val="tx1"/>
                </a:solidFill>
                <a:latin typeface="Adriane Deck Text" pitchFamily="2" charset="0"/>
              </a:defRPr>
            </a:lvl3pPr>
            <a:lvl4pPr>
              <a:defRPr b="0" i="0">
                <a:latin typeface="Adriane Deck Text" panose="02000503070000020004" pitchFamily="2" charset="77"/>
              </a:defRPr>
            </a:lvl4pPr>
            <a:lvl5pPr>
              <a:defRPr b="0" i="0">
                <a:latin typeface="Adriane Deck Text" panose="02000503070000020004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1FD01A7E-05F3-C085-EE6E-EE6D2585DF78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079776" y="3879668"/>
            <a:ext cx="3321866" cy="2502081"/>
          </a:xfrm>
        </p:spPr>
        <p:txBody>
          <a:bodyPr/>
          <a:lstStyle>
            <a:lvl1pPr>
              <a:buFont typeface="Arial" panose="020B0604020202020204" pitchFamily="34" charset="0"/>
              <a:buChar char="•"/>
              <a:defRPr sz="2400" b="0" i="0">
                <a:solidFill>
                  <a:schemeClr val="tx1"/>
                </a:solidFill>
                <a:latin typeface="Roc B Deck Condensed Bold" pitchFamily="2" charset="0"/>
              </a:defRPr>
            </a:lvl1pPr>
            <a:lvl2pPr>
              <a:defRPr sz="2600" b="0" i="0">
                <a:solidFill>
                  <a:schemeClr val="tx1"/>
                </a:solidFill>
                <a:latin typeface="Adriane Deck Text" panose="02000503070000020004" pitchFamily="2" charset="77"/>
              </a:defRPr>
            </a:lvl2pPr>
            <a:lvl3pPr>
              <a:buFont typeface="Arial" panose="020B0604020202020204" pitchFamily="34" charset="0"/>
              <a:buChar char="•"/>
              <a:defRPr sz="1600" b="0" i="0">
                <a:solidFill>
                  <a:schemeClr val="tx1"/>
                </a:solidFill>
                <a:latin typeface="Adriane Deck Text" pitchFamily="2" charset="0"/>
              </a:defRPr>
            </a:lvl3pPr>
            <a:lvl4pPr>
              <a:defRPr b="0" i="0">
                <a:latin typeface="Adriane Deck Text" panose="02000503070000020004" pitchFamily="2" charset="77"/>
              </a:defRPr>
            </a:lvl4pPr>
            <a:lvl5pPr>
              <a:defRPr b="0" i="0">
                <a:latin typeface="Adriane Deck Text" panose="02000503070000020004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C4D32065-50BF-7A4E-8B65-0B0E1439BC9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29120" y="6341248"/>
            <a:ext cx="1717369" cy="312978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4D026F44-CBC0-9D4E-B1D3-B95B3961BA3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29120" y="6341248"/>
            <a:ext cx="1717369" cy="3129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A1F85A7-DDC9-EDE9-29B6-D101E269062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82733" y="230188"/>
            <a:ext cx="983387" cy="4814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59EA82D-FF86-B30D-F9BF-1EFAAF331ED4}"/>
              </a:ext>
            </a:extLst>
          </p:cNvPr>
          <p:cNvSpPr txBox="1"/>
          <p:nvPr userDrawn="1"/>
        </p:nvSpPr>
        <p:spPr>
          <a:xfrm>
            <a:off x="357540" y="6408107"/>
            <a:ext cx="2743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b="0" i="0" dirty="0">
                <a:solidFill>
                  <a:srgbClr val="0F1625"/>
                </a:solidFill>
                <a:latin typeface="Adriane Deck Text" pitchFamily="2" charset="0"/>
              </a:rPr>
              <a:t>www.sumvivas.com</a:t>
            </a:r>
            <a:endParaRPr lang="en-US" sz="1100" b="0" i="0" dirty="0">
              <a:solidFill>
                <a:srgbClr val="0F1625"/>
              </a:solidFill>
              <a:latin typeface="Adriane Deck Tex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6347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302" userDrawn="1">
          <p15:clr>
            <a:srgbClr val="FBAE40"/>
          </p15:clr>
        </p15:guide>
        <p15:guide id="4" pos="7378" userDrawn="1">
          <p15:clr>
            <a:srgbClr val="FBAE40"/>
          </p15:clr>
        </p15:guide>
        <p15:guide id="5" orient="horz" pos="300" userDrawn="1">
          <p15:clr>
            <a:srgbClr val="FBAE40"/>
          </p15:clr>
        </p15:guide>
        <p15:guide id="6" orient="horz" pos="402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72FE19-6FB5-5F8F-205D-FBDACD4E55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792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8317EF7-CAB6-A47B-73F1-B136FD81CB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4" y="955563"/>
            <a:ext cx="11233151" cy="3006837"/>
          </a:xfrm>
        </p:spPr>
        <p:txBody>
          <a:bodyPr>
            <a:noAutofit/>
          </a:bodyPr>
          <a:lstStyle>
            <a:lvl1pPr>
              <a:lnSpc>
                <a:spcPct val="70000"/>
              </a:lnSpc>
              <a:defRPr sz="2400" b="0" i="0">
                <a:latin typeface="Adriane Deck Text" pitchFamily="2" charset="0"/>
              </a:defRPr>
            </a:lvl1pPr>
          </a:lstStyle>
          <a:p>
            <a:r>
              <a:rPr lang="en-US" sz="13000" dirty="0"/>
              <a:t>SO MUCH MORE THAN A </a:t>
            </a:r>
            <a:r>
              <a:rPr lang="en-US" sz="9500" b="0" dirty="0">
                <a:latin typeface="Adriane Deck Text" panose="02000503070000020004" pitchFamily="2" charset="77"/>
              </a:rPr>
              <a:t>chatbot.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AA105117-63AA-1A85-76FA-B692D229F91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29120" y="6341248"/>
            <a:ext cx="1717369" cy="31297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F787E68-67C3-24C3-806E-A9A6B6D11D14}"/>
              </a:ext>
            </a:extLst>
          </p:cNvPr>
          <p:cNvSpPr txBox="1"/>
          <p:nvPr userDrawn="1"/>
        </p:nvSpPr>
        <p:spPr>
          <a:xfrm>
            <a:off x="3642960" y="6408107"/>
            <a:ext cx="2743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b="0" i="0" dirty="0">
                <a:solidFill>
                  <a:schemeClr val="bg1"/>
                </a:solidFill>
                <a:latin typeface="Adriane Deck Text" pitchFamily="2" charset="0"/>
              </a:rPr>
              <a:t>www.sumvivas.com</a:t>
            </a:r>
            <a:endParaRPr lang="en-US" sz="1100" b="0" i="0" dirty="0">
              <a:solidFill>
                <a:schemeClr val="bg1"/>
              </a:solidFill>
              <a:latin typeface="Adriane Deck Text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A073BC6-FD2E-24BD-614C-568562A9B3A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230358" y="220663"/>
            <a:ext cx="1018800" cy="485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499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302" userDrawn="1">
          <p15:clr>
            <a:srgbClr val="FBAE40"/>
          </p15:clr>
        </p15:guide>
        <p15:guide id="4" pos="7378" userDrawn="1">
          <p15:clr>
            <a:srgbClr val="FBAE40"/>
          </p15:clr>
        </p15:guide>
        <p15:guide id="5" orient="horz" pos="300" userDrawn="1">
          <p15:clr>
            <a:srgbClr val="FBAE40"/>
          </p15:clr>
        </p15:guide>
        <p15:guide id="6" orient="horz" pos="402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EEBF0-6ED2-B2BE-304F-4C13EEDFB9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lnSpc>
                <a:spcPct val="70000"/>
              </a:lnSpc>
              <a:defRPr sz="6000" b="0" i="0">
                <a:latin typeface="Roc B Deck Condensed Bold" pitchFamily="2" charset="0"/>
              </a:defRPr>
            </a:lvl1pPr>
          </a:lstStyle>
          <a:p>
            <a:r>
              <a:rPr lang="en-GB" dirty="0"/>
              <a:t>CLICK TO EDIT MASTER </a:t>
            </a:r>
            <a:br>
              <a:rPr lang="en-GB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57C9E0-979B-E1A0-17D6-9C487627C6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3200" b="0" i="0">
                <a:latin typeface="Adriane Deck Text" pitchFamily="2" charset="0"/>
                <a:ea typeface="Baskerville" panose="020205020704010203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A3A72F1-3B07-6C9A-4277-F7B87052EFC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029120" y="6341248"/>
            <a:ext cx="1717369" cy="3129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991707-C52D-6098-BD69-7C7DA43C4BAA}"/>
              </a:ext>
            </a:extLst>
          </p:cNvPr>
          <p:cNvSpPr txBox="1"/>
          <p:nvPr userDrawn="1"/>
        </p:nvSpPr>
        <p:spPr>
          <a:xfrm>
            <a:off x="357540" y="6408107"/>
            <a:ext cx="2743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b="0" i="0" dirty="0">
                <a:solidFill>
                  <a:srgbClr val="0F1625"/>
                </a:solidFill>
                <a:latin typeface="Adriane Deck Text" pitchFamily="2" charset="0"/>
              </a:rPr>
              <a:t>www.sumvivas.com</a:t>
            </a:r>
            <a:endParaRPr lang="en-US" sz="1100" b="0" i="0" dirty="0">
              <a:solidFill>
                <a:srgbClr val="0F1625"/>
              </a:solidFill>
              <a:latin typeface="Adriane Deck Text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5B5934A-4884-B6B4-DC1F-5909D6C155F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30358" y="220663"/>
            <a:ext cx="1018800" cy="485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2740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302" userDrawn="1">
          <p15:clr>
            <a:srgbClr val="FBAE40"/>
          </p15:clr>
        </p15:guide>
        <p15:guide id="4" pos="7378" userDrawn="1">
          <p15:clr>
            <a:srgbClr val="FBAE40"/>
          </p15:clr>
        </p15:guide>
        <p15:guide id="5" orient="horz" pos="300" userDrawn="1">
          <p15:clr>
            <a:srgbClr val="FBAE40"/>
          </p15:clr>
        </p15:guide>
        <p15:guide id="6" orient="horz" pos="402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545E3-0A3F-6496-BA99-7EF2478AC1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76250"/>
            <a:ext cx="11233150" cy="1325563"/>
          </a:xfrm>
        </p:spPr>
        <p:txBody>
          <a:bodyPr>
            <a:normAutofit/>
          </a:bodyPr>
          <a:lstStyle>
            <a:lvl1pPr>
              <a:defRPr sz="6000" b="0" i="0">
                <a:latin typeface="Roc B Deck Condensed Bold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47E94D-0EAC-EF2F-28CC-165A202ED0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4" y="1936750"/>
            <a:ext cx="5381049" cy="4445000"/>
          </a:xfrm>
        </p:spPr>
        <p:txBody>
          <a:bodyPr/>
          <a:lstStyle>
            <a:lvl1pPr>
              <a:defRPr sz="3200" b="0" i="0">
                <a:latin typeface="Adriane Deck Text" pitchFamily="2" charset="0"/>
              </a:defRPr>
            </a:lvl1pPr>
            <a:lvl2pPr>
              <a:defRPr sz="2600" b="0" i="0">
                <a:latin typeface="Adriane Deck Text" pitchFamily="2" charset="0"/>
              </a:defRPr>
            </a:lvl2pPr>
            <a:lvl3pPr>
              <a:defRPr sz="1600" b="0" i="0">
                <a:latin typeface="Adriane Deck Text" pitchFamily="2" charset="0"/>
              </a:defRPr>
            </a:lvl3pPr>
            <a:lvl4pPr>
              <a:defRPr b="0" i="0">
                <a:latin typeface="Adriane Deck Text" panose="02000503070000020004" pitchFamily="2" charset="77"/>
              </a:defRPr>
            </a:lvl4pPr>
            <a:lvl5pPr>
              <a:defRPr b="0" i="0">
                <a:latin typeface="Adriane Deck Text" panose="02000503070000020004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68B0FD1-D4BD-11F3-A407-C1EA47992988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343937" y="1936750"/>
            <a:ext cx="5381049" cy="4445000"/>
          </a:xfrm>
        </p:spPr>
        <p:txBody>
          <a:bodyPr/>
          <a:lstStyle>
            <a:lvl1pPr>
              <a:defRPr sz="3200" b="0" i="0">
                <a:latin typeface="Adriane Deck Text" pitchFamily="2" charset="0"/>
              </a:defRPr>
            </a:lvl1pPr>
            <a:lvl2pPr>
              <a:defRPr sz="2600" b="0" i="0">
                <a:latin typeface="Adriane Deck Text" pitchFamily="2" charset="0"/>
              </a:defRPr>
            </a:lvl2pPr>
            <a:lvl3pPr>
              <a:defRPr sz="1600" b="0" i="0">
                <a:latin typeface="Adriane Deck Text" pitchFamily="2" charset="0"/>
              </a:defRPr>
            </a:lvl3pPr>
            <a:lvl4pPr>
              <a:defRPr b="0" i="0">
                <a:latin typeface="Adriane Deck Text" panose="02000503070000020004" pitchFamily="2" charset="77"/>
              </a:defRPr>
            </a:lvl4pPr>
            <a:lvl5pPr>
              <a:defRPr b="0" i="0">
                <a:latin typeface="Adriane Deck Text" panose="02000503070000020004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26A3E07-9C9B-0BCE-1548-CE97A3B4A2A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029120" y="6341248"/>
            <a:ext cx="1717369" cy="31297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7AA89F7-25BE-4809-92DF-DCE892393DA6}"/>
              </a:ext>
            </a:extLst>
          </p:cNvPr>
          <p:cNvSpPr txBox="1"/>
          <p:nvPr userDrawn="1"/>
        </p:nvSpPr>
        <p:spPr>
          <a:xfrm>
            <a:off x="357540" y="6408107"/>
            <a:ext cx="2743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b="0" i="0" dirty="0">
                <a:solidFill>
                  <a:srgbClr val="0F1625"/>
                </a:solidFill>
                <a:latin typeface="Adriane Deck Text" pitchFamily="2" charset="0"/>
              </a:rPr>
              <a:t>www.sumvivas.com</a:t>
            </a:r>
            <a:endParaRPr lang="en-US" sz="1100" b="0" i="0" dirty="0">
              <a:solidFill>
                <a:srgbClr val="0F1625"/>
              </a:solidFill>
              <a:latin typeface="Adriane Deck Text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384721C-5C1D-DF9E-B3DA-581C9CFBE56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30358" y="220663"/>
            <a:ext cx="1018800" cy="485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1134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302" userDrawn="1">
          <p15:clr>
            <a:srgbClr val="FBAE40"/>
          </p15:clr>
        </p15:guide>
        <p15:guide id="4" pos="7378" userDrawn="1">
          <p15:clr>
            <a:srgbClr val="FBAE40"/>
          </p15:clr>
        </p15:guide>
        <p15:guide id="5" orient="horz" pos="300" userDrawn="1">
          <p15:clr>
            <a:srgbClr val="FBAE40"/>
          </p15:clr>
        </p15:guide>
        <p15:guide id="6" orient="horz" pos="402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624C265-A862-F9BD-A3C8-177ECAB98B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70290" y="-40943"/>
            <a:ext cx="12332580" cy="69398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9545E3-0A3F-6496-BA99-7EF2478AC1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76250"/>
            <a:ext cx="11233150" cy="1325563"/>
          </a:xfrm>
        </p:spPr>
        <p:txBody>
          <a:bodyPr>
            <a:normAutofit/>
          </a:bodyPr>
          <a:lstStyle>
            <a:lvl1pPr>
              <a:defRPr sz="6000" b="0" i="0">
                <a:solidFill>
                  <a:schemeClr val="bg1"/>
                </a:solidFill>
                <a:latin typeface="Roc B Deck Condensed Bold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47E94D-0EAC-EF2F-28CC-165A202ED0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4" y="1936750"/>
            <a:ext cx="5381049" cy="4445000"/>
          </a:xfrm>
        </p:spPr>
        <p:txBody>
          <a:bodyPr/>
          <a:lstStyle>
            <a:lvl1pPr>
              <a:defRPr sz="3200" b="0" i="0">
                <a:solidFill>
                  <a:schemeClr val="bg1"/>
                </a:solidFill>
                <a:latin typeface="Adriane Deck Text" pitchFamily="2" charset="0"/>
              </a:defRPr>
            </a:lvl1pPr>
            <a:lvl2pPr>
              <a:defRPr sz="2600" b="0" i="0">
                <a:solidFill>
                  <a:schemeClr val="bg1"/>
                </a:solidFill>
                <a:latin typeface="Adriane Deck Text" pitchFamily="2" charset="0"/>
              </a:defRPr>
            </a:lvl2pPr>
            <a:lvl3pPr>
              <a:defRPr sz="1600" b="0" i="0">
                <a:solidFill>
                  <a:schemeClr val="bg1"/>
                </a:solidFill>
                <a:latin typeface="Adriane Deck Text" pitchFamily="2" charset="0"/>
              </a:defRPr>
            </a:lvl3pPr>
            <a:lvl4pPr>
              <a:defRPr b="0" i="0">
                <a:latin typeface="Adriane Deck Text" panose="02000503070000020004" pitchFamily="2" charset="77"/>
              </a:defRPr>
            </a:lvl4pPr>
            <a:lvl5pPr>
              <a:defRPr b="0" i="0">
                <a:latin typeface="Adriane Deck Text" panose="02000503070000020004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68B0FD1-D4BD-11F3-A407-C1EA47992988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343937" y="1936750"/>
            <a:ext cx="5381049" cy="4445000"/>
          </a:xfrm>
        </p:spPr>
        <p:txBody>
          <a:bodyPr/>
          <a:lstStyle>
            <a:lvl1pPr>
              <a:defRPr sz="3200" b="0" i="0">
                <a:solidFill>
                  <a:schemeClr val="bg1"/>
                </a:solidFill>
                <a:latin typeface="Adriane Deck Text" pitchFamily="2" charset="0"/>
              </a:defRPr>
            </a:lvl1pPr>
            <a:lvl2pPr>
              <a:defRPr sz="2600" b="0" i="0">
                <a:solidFill>
                  <a:schemeClr val="bg1"/>
                </a:solidFill>
                <a:latin typeface="Adriane Deck Text" pitchFamily="2" charset="0"/>
              </a:defRPr>
            </a:lvl2pPr>
            <a:lvl3pPr>
              <a:defRPr sz="1600" b="0" i="0">
                <a:solidFill>
                  <a:schemeClr val="bg1"/>
                </a:solidFill>
                <a:latin typeface="Adriane Deck Text" pitchFamily="2" charset="0"/>
              </a:defRPr>
            </a:lvl3pPr>
            <a:lvl4pPr>
              <a:defRPr b="0" i="0">
                <a:latin typeface="Adriane Deck Text" panose="02000503070000020004" pitchFamily="2" charset="77"/>
              </a:defRPr>
            </a:lvl4pPr>
            <a:lvl5pPr>
              <a:defRPr b="0" i="0">
                <a:latin typeface="Adriane Deck Text" panose="02000503070000020004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326A3E07-9C9B-0BCE-1548-CE97A3B4A2A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29120" y="6341248"/>
            <a:ext cx="1717369" cy="31297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71F5C9-A93F-CA81-BE4D-3496B1CA8E8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82733" y="230188"/>
            <a:ext cx="983387" cy="4814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7AA89F7-25BE-4809-92DF-DCE892393DA6}"/>
              </a:ext>
            </a:extLst>
          </p:cNvPr>
          <p:cNvSpPr txBox="1"/>
          <p:nvPr userDrawn="1"/>
        </p:nvSpPr>
        <p:spPr>
          <a:xfrm>
            <a:off x="357540" y="6408107"/>
            <a:ext cx="2743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b="0" i="0" dirty="0">
                <a:solidFill>
                  <a:schemeClr val="bg1"/>
                </a:solidFill>
                <a:latin typeface="Adriane Deck Text" pitchFamily="2" charset="0"/>
              </a:rPr>
              <a:t>www.sumvivas.com</a:t>
            </a:r>
            <a:endParaRPr lang="en-US" sz="1100" b="0" i="0" dirty="0">
              <a:solidFill>
                <a:schemeClr val="bg1"/>
              </a:solidFill>
              <a:latin typeface="Adriane Deck Tex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43030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302" userDrawn="1">
          <p15:clr>
            <a:srgbClr val="FBAE40"/>
          </p15:clr>
        </p15:guide>
        <p15:guide id="4" pos="7378" userDrawn="1">
          <p15:clr>
            <a:srgbClr val="FBAE40"/>
          </p15:clr>
        </p15:guide>
        <p15:guide id="5" orient="horz" pos="300" userDrawn="1">
          <p15:clr>
            <a:srgbClr val="FBAE40"/>
          </p15:clr>
        </p15:guide>
        <p15:guide id="6" orient="horz" pos="402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3B3357-09AB-991E-F443-D31CA3333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5A7A06-7428-FBE6-622B-A783A3CB23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7CBF17-1756-14C5-9B85-9B2334DD6F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754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0" i="0">
                <a:solidFill>
                  <a:srgbClr val="0F1019"/>
                </a:solidFill>
                <a:latin typeface="Adriane Deck Text" pitchFamily="2" charset="0"/>
              </a:defRPr>
            </a:lvl1pPr>
          </a:lstStyle>
          <a:p>
            <a:r>
              <a:rPr lang="en-GB" dirty="0" err="1"/>
              <a:t>www.sumvivas.com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C2A628-5EA2-5FFA-EFA1-47ADADB297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82000"/>
                  </a:schemeClr>
                </a:solidFill>
                <a:latin typeface="Adriane Deck Text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351705-71C6-90F1-23A2-FF480D4127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82000"/>
                  </a:schemeClr>
                </a:solidFill>
                <a:latin typeface="Adriane Deck Text" pitchFamily="2" charset="0"/>
              </a:defRPr>
            </a:lvl1pPr>
          </a:lstStyle>
          <a:p>
            <a:fld id="{2804FADB-82AF-B44A-BF9E-CE587BC4119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62F3249-3204-A024-FFE7-9E9A9E351EA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029120" y="6341248"/>
            <a:ext cx="1717369" cy="312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756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68" r:id="rId2"/>
    <p:sldLayoutId id="2147483666" r:id="rId3"/>
    <p:sldLayoutId id="2147483667" r:id="rId4"/>
    <p:sldLayoutId id="2147483656" r:id="rId5"/>
    <p:sldLayoutId id="2147483659" r:id="rId6"/>
    <p:sldLayoutId id="2147483660" r:id="rId7"/>
    <p:sldLayoutId id="2147483661" r:id="rId8"/>
    <p:sldLayoutId id="2147483664" r:id="rId9"/>
    <p:sldLayoutId id="2147483665" r:id="rId10"/>
    <p:sldLayoutId id="2147483662" r:id="rId11"/>
    <p:sldLayoutId id="2147483658" r:id="rId12"/>
    <p:sldLayoutId id="2147483663" r:id="rId13"/>
    <p:sldLayoutId id="2147483649" r:id="rId14"/>
    <p:sldLayoutId id="2147483657" r:id="rId15"/>
    <p:sldLayoutId id="2147483669" r:id="rId16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Roc EB Deck Con EBold" pitchFamily="2" charset="0"/>
          <a:ea typeface="Roboto Condensed Condensed Blac" panose="02000000000000000000" pitchFamily="2" charset="0"/>
          <a:cs typeface="Archivo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driane Deck Text" pitchFamily="2" charset="0"/>
          <a:ea typeface="Roboto Condensed Condensed Blac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driane Deck Text" pitchFamily="2" charset="0"/>
          <a:ea typeface="Roboto Condensed Condensed Blac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driane Deck Text" pitchFamily="2" charset="0"/>
          <a:ea typeface="Roboto Condensed Condensed Blac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driane Deck Text" pitchFamily="2" charset="0"/>
          <a:ea typeface="Roboto Condensed Condensed Blac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driane Deck Text" pitchFamily="2" charset="0"/>
          <a:ea typeface="Roboto Condensed Condensed Blac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.png"/><Relationship Id="rId4" Type="http://schemas.openxmlformats.org/officeDocument/2006/relationships/image" Target="../media/image20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7" Type="http://schemas.openxmlformats.org/officeDocument/2006/relationships/image" Target="../media/image26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5.svg"/><Relationship Id="rId5" Type="http://schemas.openxmlformats.org/officeDocument/2006/relationships/image" Target="../media/image24.svg"/><Relationship Id="rId4" Type="http://schemas.openxmlformats.org/officeDocument/2006/relationships/image" Target="../media/image23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7AD8A-DDC6-95A7-9A15-EE5D0F13B8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58015" y="1815493"/>
            <a:ext cx="12564591" cy="2809302"/>
          </a:xfrm>
        </p:spPr>
        <p:txBody>
          <a:bodyPr/>
          <a:lstStyle/>
          <a:p>
            <a:pPr>
              <a:lnSpc>
                <a:spcPct val="70000"/>
              </a:lnSpc>
            </a:pPr>
            <a:r>
              <a:rPr lang="en-US" dirty="0">
                <a:latin typeface="Roc EB Deck Con EBold" pitchFamily="2" charset="0"/>
              </a:rPr>
              <a:t>HAPPIER</a:t>
            </a:r>
            <a:r>
              <a:rPr lang="en-US" dirty="0"/>
              <a:t> FANS. CALMER </a:t>
            </a:r>
            <a:br>
              <a:rPr lang="en-US" dirty="0"/>
            </a:br>
            <a:r>
              <a:rPr lang="en-US" dirty="0"/>
              <a:t>TEAMS. SMARTER EVENTS.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3F8438-8E4D-998A-CBF3-2FD47AFD2F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818673"/>
            <a:ext cx="9144000" cy="516064"/>
          </a:xfrm>
        </p:spPr>
        <p:txBody>
          <a:bodyPr/>
          <a:lstStyle/>
          <a:p>
            <a:r>
              <a:rPr lang="en-US" sz="3200" dirty="0"/>
              <a:t>Welcome to </a:t>
            </a:r>
            <a:r>
              <a:rPr lang="en-US" sz="3200" dirty="0" err="1"/>
              <a:t>FanAssist</a:t>
            </a:r>
            <a:r>
              <a:rPr lang="en-US" dirty="0"/>
              <a:t>™</a:t>
            </a:r>
            <a:endParaRPr lang="en-US" sz="3200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A6B47D1B-7BCB-C6E1-5B27-65AEFAF2B495}"/>
              </a:ext>
            </a:extLst>
          </p:cNvPr>
          <p:cNvSpPr txBox="1">
            <a:spLocks/>
          </p:cNvSpPr>
          <p:nvPr/>
        </p:nvSpPr>
        <p:spPr>
          <a:xfrm>
            <a:off x="1524000" y="5334737"/>
            <a:ext cx="9144000" cy="3403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bg1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Roboto Condensed Condensed Blac" panose="02000000000000000000" pitchFamily="2" charset="0"/>
                <a:ea typeface="Roboto Condensed Condensed Blac" panose="02000000000000000000" pitchFamily="2" charset="0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Roboto Condensed Condensed Blac" panose="02000000000000000000" pitchFamily="2" charset="0"/>
                <a:ea typeface="Roboto Condensed Condensed Blac" panose="02000000000000000000" pitchFamily="2" charset="0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Roboto Condensed Condensed Blac" panose="02000000000000000000" pitchFamily="2" charset="0"/>
                <a:ea typeface="Roboto Condensed Condensed Blac" panose="02000000000000000000" pitchFamily="2" charset="0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Roboto Condensed Condensed Blac" panose="02000000000000000000" pitchFamily="2" charset="0"/>
                <a:ea typeface="Roboto Condensed Condensed Blac" panose="02000000000000000000" pitchFamily="2" charset="0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>
                <a:latin typeface="Adriane Deck Text" pitchFamily="2" charset="0"/>
              </a:rPr>
              <a:t>Better fan experience. Less pressure on your team.</a:t>
            </a:r>
            <a:endParaRPr lang="en-US" sz="1400" dirty="0">
              <a:latin typeface="Adriane Deck Tex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87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DA4AC-A853-EB1B-A572-10EA7B4AC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851657"/>
            <a:ext cx="5616575" cy="2274764"/>
          </a:xfrm>
        </p:spPr>
        <p:txBody>
          <a:bodyPr anchor="t">
            <a:normAutofit fontScale="90000"/>
          </a:bodyPr>
          <a:lstStyle/>
          <a:p>
            <a:pPr>
              <a:lnSpc>
                <a:spcPct val="65000"/>
              </a:lnSpc>
            </a:pPr>
            <a:r>
              <a:rPr lang="en-US" sz="8500" dirty="0"/>
              <a:t>LIVE EVENTS </a:t>
            </a:r>
            <a:br>
              <a:rPr lang="en-US" sz="8500" dirty="0"/>
            </a:br>
            <a:r>
              <a:rPr lang="en-US" sz="8500" dirty="0"/>
              <a:t>DON’T KEEP </a:t>
            </a:r>
            <a:br>
              <a:rPr lang="en-US" sz="8500" dirty="0"/>
            </a:br>
            <a:r>
              <a:rPr lang="en-US" sz="8500" dirty="0"/>
              <a:t>OFFICE HOURS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914FC29-8608-D7FD-A4E3-757B1DD085A2}"/>
              </a:ext>
            </a:extLst>
          </p:cNvPr>
          <p:cNvSpPr txBox="1">
            <a:spLocks/>
          </p:cNvSpPr>
          <p:nvPr/>
        </p:nvSpPr>
        <p:spPr>
          <a:xfrm>
            <a:off x="6096000" y="4452491"/>
            <a:ext cx="5616576" cy="3906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Roboto Condensed Condensed Blac" panose="02000000000000000000" pitchFamily="2" charset="0"/>
                <a:ea typeface="Roboto Condensed Condensed Blac" panose="02000000000000000000" pitchFamily="2" charset="0"/>
                <a:cs typeface="Archivo" pitchFamily="2" charset="77"/>
              </a:defRPr>
            </a:lvl1pPr>
          </a:lstStyle>
          <a:p>
            <a:r>
              <a:rPr lang="en-US" sz="3200" b="0" dirty="0">
                <a:latin typeface="Adriane Deck Text" pitchFamily="2" charset="0"/>
                <a:ea typeface="Baskerville" panose="02020502070401020303" pitchFamily="18" charset="0"/>
              </a:rPr>
              <a:t>Neither do we.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543765-B8CF-781B-30B1-3EDDF55EFA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424" y="1734880"/>
            <a:ext cx="4874773" cy="38509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B210D55-4520-A1AB-0FA6-12DBA6BD62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733" y="230188"/>
            <a:ext cx="983387" cy="481450"/>
          </a:xfrm>
          <a:prstGeom prst="rect">
            <a:avLst/>
          </a:prstGeom>
        </p:spPr>
      </p:pic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2C993B-EB2F-F92F-0EB2-F551D59320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754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0" i="0">
                <a:solidFill>
                  <a:srgbClr val="0F1019"/>
                </a:solidFill>
                <a:latin typeface="Adriane Deck Text" pitchFamily="2" charset="0"/>
              </a:defRPr>
            </a:lvl1pPr>
          </a:lstStyle>
          <a:p>
            <a:r>
              <a:rPr lang="en-GB" dirty="0" err="1"/>
              <a:t>www.sumvivas.com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83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2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8DE25-7D66-3A22-D556-20C5730DB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520E991-BE84-11DD-5FEB-366A5E8142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4400" dirty="0"/>
              <a:t>fan defection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BF9DA7-3C32-F3E5-CED2-4235925D7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75414" y="1798511"/>
            <a:ext cx="12339686" cy="2706037"/>
          </a:xfrm>
        </p:spPr>
        <p:txBody>
          <a:bodyPr/>
          <a:lstStyle/>
          <a:p>
            <a:pPr>
              <a:lnSpc>
                <a:spcPct val="70000"/>
              </a:lnSpc>
            </a:pPr>
            <a:r>
              <a:rPr lang="en-US" dirty="0"/>
              <a:t>EVERY UNANSWERED QUESTION CAUSES</a:t>
            </a:r>
          </a:p>
        </p:txBody>
      </p:sp>
    </p:spTree>
    <p:extLst>
      <p:ext uri="{BB962C8B-B14F-4D97-AF65-F5344CB8AC3E}">
        <p14:creationId xmlns:p14="http://schemas.microsoft.com/office/powerpoint/2010/main" val="1075778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41" presetClass="entr" presetSubtype="0" fill="hold" grpId="2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569D82BC-BCB4-F362-BB2A-5E73196D0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753588"/>
            <a:ext cx="11233149" cy="5866998"/>
          </a:xfrm>
        </p:spPr>
        <p:txBody>
          <a:bodyPr>
            <a:noAutofit/>
          </a:bodyPr>
          <a:lstStyle/>
          <a:p>
            <a:pPr>
              <a:lnSpc>
                <a:spcPct val="70000"/>
              </a:lnSpc>
            </a:pPr>
            <a:r>
              <a:rPr lang="en-US" sz="12500" dirty="0">
                <a:solidFill>
                  <a:srgbClr val="0F1019"/>
                </a:solidFill>
              </a:rPr>
              <a:t>EVERY EVENT </a:t>
            </a:r>
            <a:br>
              <a:rPr lang="en-US" sz="12500" dirty="0">
                <a:solidFill>
                  <a:srgbClr val="0F1019"/>
                </a:solidFill>
              </a:rPr>
            </a:br>
            <a:r>
              <a:rPr lang="en-US" sz="12500" dirty="0">
                <a:solidFill>
                  <a:srgbClr val="0F1019"/>
                </a:solidFill>
              </a:rPr>
              <a:t>ORGANISER FACES </a:t>
            </a:r>
            <a:br>
              <a:rPr lang="en-US" sz="12500" dirty="0">
                <a:solidFill>
                  <a:srgbClr val="0F1019"/>
                </a:solidFill>
              </a:rPr>
            </a:br>
            <a:r>
              <a:rPr lang="en-US" sz="12500" dirty="0">
                <a:solidFill>
                  <a:srgbClr val="0F1019"/>
                </a:solidFill>
              </a:rPr>
              <a:t>THE SAME CHALLENGE.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0158B4C-372E-33D1-04EC-3EBF083DBE8D}"/>
              </a:ext>
            </a:extLst>
          </p:cNvPr>
          <p:cNvSpPr txBox="1">
            <a:spLocks/>
          </p:cNvSpPr>
          <p:nvPr/>
        </p:nvSpPr>
        <p:spPr>
          <a:xfrm>
            <a:off x="7520780" y="3527334"/>
            <a:ext cx="4191795" cy="261788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tx1"/>
                </a:solidFill>
                <a:latin typeface="Roc Grotesk Condensed" pitchFamily="2" charset="77"/>
                <a:ea typeface="Roboto Condensed Condensed Blac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chemeClr val="tx1"/>
                </a:solidFill>
                <a:latin typeface="Adriane Deck Text" panose="02000503070000020004" pitchFamily="2" charset="77"/>
                <a:ea typeface="Roboto Condensed Condensed Blac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driane Deck Text" panose="02000503070000020004" pitchFamily="2" charset="77"/>
                <a:ea typeface="Roboto Condensed Condensed Blac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driane Deck Text" panose="02000503070000020004" pitchFamily="2" charset="77"/>
                <a:ea typeface="Roboto Condensed Condensed Blac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driane Deck Text" panose="02000503070000020004" pitchFamily="2" charset="77"/>
                <a:ea typeface="Roboto Condensed Condensed Blac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b="0" dirty="0">
                <a:solidFill>
                  <a:schemeClr val="bg1"/>
                </a:solidFill>
                <a:latin typeface="Adriane Deck Text" pitchFamily="2" charset="0"/>
              </a:rPr>
              <a:t>Thousands of fans all asking the same type of questions:</a:t>
            </a:r>
            <a:br>
              <a:rPr lang="en-GB" b="0" dirty="0">
                <a:solidFill>
                  <a:schemeClr val="bg1"/>
                </a:solidFill>
                <a:latin typeface="Adriane Deck Text" pitchFamily="2" charset="0"/>
              </a:rPr>
            </a:br>
            <a:endParaRPr lang="en-GB" b="0" dirty="0">
              <a:solidFill>
                <a:schemeClr val="bg1"/>
              </a:solidFill>
              <a:latin typeface="Adriane Deck Text" pitchFamily="2" charset="0"/>
            </a:endParaRPr>
          </a:p>
          <a:p>
            <a:pPr>
              <a:lnSpc>
                <a:spcPts val="1020"/>
              </a:lnSpc>
            </a:pPr>
            <a:r>
              <a:rPr lang="en-GB" sz="1700" b="0" dirty="0">
                <a:solidFill>
                  <a:schemeClr val="bg1"/>
                </a:solidFill>
                <a:latin typeface="Adriane Deck Text" pitchFamily="2" charset="0"/>
              </a:rPr>
              <a:t>What time does the last act finish?</a:t>
            </a:r>
          </a:p>
          <a:p>
            <a:pPr>
              <a:lnSpc>
                <a:spcPts val="1020"/>
              </a:lnSpc>
            </a:pPr>
            <a:r>
              <a:rPr lang="en-GB" sz="1700" b="0" dirty="0">
                <a:solidFill>
                  <a:schemeClr val="bg1"/>
                </a:solidFill>
                <a:latin typeface="Adriane Deck Text" pitchFamily="2" charset="0"/>
              </a:rPr>
              <a:t>Where is my ticket?</a:t>
            </a:r>
          </a:p>
          <a:p>
            <a:pPr>
              <a:lnSpc>
                <a:spcPts val="1020"/>
              </a:lnSpc>
            </a:pPr>
            <a:r>
              <a:rPr lang="en-GB" sz="1700" b="0" dirty="0">
                <a:solidFill>
                  <a:schemeClr val="bg1"/>
                </a:solidFill>
                <a:latin typeface="Adriane Deck Text" pitchFamily="2" charset="0"/>
              </a:rPr>
              <a:t>Can I bring food, I have allergies?</a:t>
            </a:r>
          </a:p>
          <a:p>
            <a:pPr>
              <a:lnSpc>
                <a:spcPts val="1020"/>
              </a:lnSpc>
            </a:pPr>
            <a:r>
              <a:rPr lang="en-GB" sz="1700" b="0" dirty="0">
                <a:solidFill>
                  <a:schemeClr val="bg1"/>
                </a:solidFill>
                <a:latin typeface="Adriane Deck Text" pitchFamily="2" charset="0"/>
              </a:rPr>
              <a:t>Accessibility enquiries</a:t>
            </a:r>
          </a:p>
          <a:p>
            <a:pPr>
              <a:lnSpc>
                <a:spcPts val="1020"/>
              </a:lnSpc>
            </a:pPr>
            <a:r>
              <a:rPr lang="en-GB" sz="1700" b="0" dirty="0">
                <a:solidFill>
                  <a:schemeClr val="bg1"/>
                </a:solidFill>
                <a:latin typeface="Adriane Deck Text" pitchFamily="2" charset="0"/>
              </a:rPr>
              <a:t>Refund or ticket-transfer questions</a:t>
            </a:r>
          </a:p>
          <a:p>
            <a:pPr>
              <a:lnSpc>
                <a:spcPts val="1020"/>
              </a:lnSpc>
            </a:pPr>
            <a:r>
              <a:rPr lang="en-GB" sz="1700" b="0" dirty="0">
                <a:solidFill>
                  <a:schemeClr val="bg1"/>
                </a:solidFill>
                <a:latin typeface="Adriane Deck Text" pitchFamily="2" charset="0"/>
              </a:rPr>
              <a:t>Travel/parking questions</a:t>
            </a:r>
          </a:p>
        </p:txBody>
      </p:sp>
    </p:spTree>
    <p:extLst>
      <p:ext uri="{BB962C8B-B14F-4D97-AF65-F5344CB8AC3E}">
        <p14:creationId xmlns:p14="http://schemas.microsoft.com/office/powerpoint/2010/main" val="3467518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E37E8BF-3DE3-20DD-81DE-D16DAEE85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6261" y="1495790"/>
            <a:ext cx="4767470" cy="1933210"/>
          </a:xfrm>
        </p:spPr>
        <p:txBody>
          <a:bodyPr>
            <a:normAutofit fontScale="90000"/>
          </a:bodyPr>
          <a:lstStyle/>
          <a:p>
            <a:pPr>
              <a:lnSpc>
                <a:spcPct val="65000"/>
              </a:lnSpc>
            </a:pPr>
            <a:r>
              <a:rPr lang="en-US" dirty="0"/>
              <a:t>THEY DON’T WAIT UNTIL MONDAY MORNING.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BDC723-DDA0-0234-AC75-D19AEADB5F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13450" cy="685800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FEEE490-2930-732B-2FAD-C1B454861F61}"/>
              </a:ext>
            </a:extLst>
          </p:cNvPr>
          <p:cNvSpPr txBox="1">
            <a:spLocks/>
          </p:cNvSpPr>
          <p:nvPr/>
        </p:nvSpPr>
        <p:spPr>
          <a:xfrm>
            <a:off x="6756260" y="3697356"/>
            <a:ext cx="4767471" cy="19295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tx1"/>
                </a:solidFill>
                <a:latin typeface="Roc Grotesk Condensed" pitchFamily="2" charset="77"/>
                <a:ea typeface="Roboto Condensed Condensed Blac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chemeClr val="tx1"/>
                </a:solidFill>
                <a:latin typeface="Adriane Deck Text" panose="02000503070000020004" pitchFamily="2" charset="77"/>
                <a:ea typeface="Roboto Condensed Condensed Blac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driane Deck Text" panose="02000503070000020004" pitchFamily="2" charset="77"/>
                <a:ea typeface="Roboto Condensed Condensed Blac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driane Deck Text" panose="02000503070000020004" pitchFamily="2" charset="77"/>
                <a:ea typeface="Roboto Condensed Condensed Blac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driane Deck Text" panose="02000503070000020004" pitchFamily="2" charset="77"/>
                <a:ea typeface="Roboto Condensed Condensed Blac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b="0" dirty="0">
                <a:latin typeface="Adriane Deck Text" pitchFamily="2" charset="0"/>
              </a:rPr>
              <a:t>They ask:</a:t>
            </a:r>
            <a:br>
              <a:rPr lang="en-GB" b="0" dirty="0">
                <a:latin typeface="Adriane Deck Text" pitchFamily="2" charset="0"/>
              </a:rPr>
            </a:br>
            <a:endParaRPr lang="en-GB" sz="1200" b="0" dirty="0">
              <a:latin typeface="Adriane Deck Text" pitchFamily="2" charset="0"/>
            </a:endParaRPr>
          </a:p>
          <a:p>
            <a:pPr>
              <a:lnSpc>
                <a:spcPct val="40000"/>
              </a:lnSpc>
            </a:pPr>
            <a:r>
              <a:rPr lang="en-GB" sz="1400" b="0" dirty="0">
                <a:latin typeface="Adriane Deck Text" pitchFamily="2" charset="0"/>
              </a:rPr>
              <a:t>Late at night</a:t>
            </a:r>
          </a:p>
          <a:p>
            <a:pPr>
              <a:lnSpc>
                <a:spcPct val="40000"/>
              </a:lnSpc>
            </a:pPr>
            <a:r>
              <a:rPr lang="en-GB" sz="1400" b="0" dirty="0">
                <a:latin typeface="Adriane Deck Text" pitchFamily="2" charset="0"/>
              </a:rPr>
              <a:t>During ticket sales</a:t>
            </a:r>
          </a:p>
          <a:p>
            <a:pPr>
              <a:lnSpc>
                <a:spcPct val="40000"/>
              </a:lnSpc>
            </a:pPr>
            <a:r>
              <a:rPr lang="en-GB" sz="1400" b="0" dirty="0">
                <a:latin typeface="Adriane Deck Text" pitchFamily="2" charset="0"/>
              </a:rPr>
              <a:t>On event day</a:t>
            </a:r>
          </a:p>
          <a:p>
            <a:pPr>
              <a:lnSpc>
                <a:spcPct val="40000"/>
              </a:lnSpc>
            </a:pPr>
            <a:r>
              <a:rPr lang="en-GB" sz="1400" b="0" dirty="0">
                <a:latin typeface="Adriane Deck Text" pitchFamily="2" charset="0"/>
              </a:rPr>
              <a:t>While your team is busiest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8C3EEC1-CC1C-888F-79FA-C7910A2B4C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733" y="230188"/>
            <a:ext cx="983387" cy="4814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A4F3929-2AE4-4235-B33E-B5C6960AD341}"/>
              </a:ext>
            </a:extLst>
          </p:cNvPr>
          <p:cNvSpPr txBox="1"/>
          <p:nvPr/>
        </p:nvSpPr>
        <p:spPr>
          <a:xfrm>
            <a:off x="357540" y="6408107"/>
            <a:ext cx="2743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dirty="0">
                <a:solidFill>
                  <a:schemeClr val="bg1"/>
                </a:solidFill>
                <a:latin typeface="Adriane Deck Text" pitchFamily="2" charset="0"/>
              </a:rPr>
              <a:t>www.sumvivas.com</a:t>
            </a:r>
            <a:endParaRPr lang="en-US" sz="1100" dirty="0">
              <a:solidFill>
                <a:schemeClr val="bg1"/>
              </a:solidFill>
              <a:latin typeface="Adriane Deck Tex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318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D08D56B-21E1-2D71-F7A7-94AEC8A372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652" y="2912533"/>
            <a:ext cx="3392931" cy="277257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388A1721-5CEA-47D0-E4D4-308DBD3D7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3201" y="1095015"/>
            <a:ext cx="6730658" cy="5341367"/>
          </a:xfrm>
        </p:spPr>
        <p:txBody>
          <a:bodyPr anchor="ctr">
            <a:noAutofit/>
          </a:bodyPr>
          <a:lstStyle/>
          <a:p>
            <a:pPr>
              <a:lnSpc>
                <a:spcPct val="65000"/>
              </a:lnSpc>
            </a:pPr>
            <a:r>
              <a:rPr lang="en-US" sz="13000" dirty="0"/>
              <a:t>EVERY FAN </a:t>
            </a:r>
            <a:br>
              <a:rPr lang="en-US" sz="13000" dirty="0"/>
            </a:br>
            <a:r>
              <a:rPr lang="en-US" sz="13000" dirty="0"/>
              <a:t>GETS AN INSTANT ANSWER.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E73138F-585E-9B33-662C-45A34B3B49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8850" y="3850865"/>
            <a:ext cx="1795817" cy="1795817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2862BD48-7E71-7F1A-95BE-BF6F84819F27}"/>
              </a:ext>
            </a:extLst>
          </p:cNvPr>
          <p:cNvSpPr txBox="1">
            <a:spLocks/>
          </p:cNvSpPr>
          <p:nvPr/>
        </p:nvSpPr>
        <p:spPr>
          <a:xfrm>
            <a:off x="479424" y="975008"/>
            <a:ext cx="2183897" cy="417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b="1" i="0" kern="1200">
                <a:solidFill>
                  <a:schemeClr val="tx1"/>
                </a:solidFill>
                <a:latin typeface="Roc Grotesk Condensed" pitchFamily="2" charset="77"/>
                <a:ea typeface="Roboto Condensed Condensed Blac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chemeClr val="tx1"/>
                </a:solidFill>
                <a:latin typeface="Adriane Deck Text" panose="02000503070000020004" pitchFamily="2" charset="77"/>
                <a:ea typeface="Roboto Condensed Condensed Blac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driane Deck Text" panose="02000503070000020004" pitchFamily="2" charset="77"/>
                <a:ea typeface="Roboto Condensed Condensed Blac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driane Deck Text" panose="02000503070000020004" pitchFamily="2" charset="77"/>
                <a:ea typeface="Roboto Condensed Condensed Blac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driane Deck Text" panose="02000503070000020004" pitchFamily="2" charset="77"/>
                <a:ea typeface="Roboto Condensed Condensed Blac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0" dirty="0">
                <a:latin typeface="Adriane Deck Text" pitchFamily="2" charset="0"/>
              </a:rPr>
              <a:t>With </a:t>
            </a:r>
            <a:r>
              <a:rPr lang="en-US" sz="1800" b="0" dirty="0" err="1">
                <a:latin typeface="Adriane Deck Text" pitchFamily="2" charset="0"/>
              </a:rPr>
              <a:t>FanAssist</a:t>
            </a:r>
            <a:r>
              <a:rPr lang="en-US" sz="1800" b="0" dirty="0">
                <a:latin typeface="Adriane Deck Text" pitchFamily="2" charset="0"/>
              </a:rPr>
              <a:t>™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4A1257F-1E9A-CC41-6E63-CA5B3A74F185}"/>
              </a:ext>
            </a:extLst>
          </p:cNvPr>
          <p:cNvSpPr txBox="1">
            <a:spLocks/>
          </p:cNvSpPr>
          <p:nvPr/>
        </p:nvSpPr>
        <p:spPr>
          <a:xfrm>
            <a:off x="7674817" y="2298396"/>
            <a:ext cx="3739825" cy="14354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tx1"/>
                </a:solidFill>
                <a:latin typeface="Roc Grotesk Condensed" pitchFamily="2" charset="77"/>
                <a:ea typeface="Roboto Condensed Condensed Blac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chemeClr val="tx1"/>
                </a:solidFill>
                <a:latin typeface="Adriane Deck Text" panose="02000503070000020004" pitchFamily="2" charset="77"/>
                <a:ea typeface="Roboto Condensed Condensed Blac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driane Deck Text" panose="02000503070000020004" pitchFamily="2" charset="77"/>
                <a:ea typeface="Roboto Condensed Condensed Blac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driane Deck Text" panose="02000503070000020004" pitchFamily="2" charset="77"/>
                <a:ea typeface="Roboto Condensed Condensed Blac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driane Deck Text" panose="02000503070000020004" pitchFamily="2" charset="77"/>
                <a:ea typeface="Roboto Condensed Condensed Blac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60000"/>
              </a:lnSpc>
            </a:pPr>
            <a:r>
              <a:rPr lang="en-GB" sz="1400" b="0" dirty="0">
                <a:latin typeface="Adriane Deck Text" pitchFamily="2" charset="0"/>
              </a:rPr>
              <a:t>Exceptional Fan Experience.</a:t>
            </a:r>
          </a:p>
          <a:p>
            <a:pPr>
              <a:lnSpc>
                <a:spcPct val="60000"/>
              </a:lnSpc>
            </a:pPr>
            <a:r>
              <a:rPr lang="en-GB" sz="1400" b="0" dirty="0">
                <a:latin typeface="Adriane Deck Text" pitchFamily="2" charset="0"/>
              </a:rPr>
              <a:t>Lower Customer Service Costs.</a:t>
            </a:r>
          </a:p>
          <a:p>
            <a:pPr>
              <a:lnSpc>
                <a:spcPct val="60000"/>
              </a:lnSpc>
            </a:pPr>
            <a:r>
              <a:rPr lang="en-GB" sz="1400" b="0" dirty="0">
                <a:latin typeface="Adriane Deck Text" pitchFamily="2" charset="0"/>
              </a:rPr>
              <a:t>Actionable Customer Intelligence.</a:t>
            </a:r>
          </a:p>
          <a:p>
            <a:pPr>
              <a:lnSpc>
                <a:spcPct val="60000"/>
              </a:lnSpc>
            </a:pPr>
            <a:r>
              <a:rPr lang="en-GB" sz="1400" b="0" dirty="0">
                <a:latin typeface="Adriane Deck Text" pitchFamily="2" charset="0"/>
              </a:rPr>
              <a:t>Stronger Brand Reputation.</a:t>
            </a:r>
          </a:p>
          <a:p>
            <a:pPr>
              <a:lnSpc>
                <a:spcPct val="60000"/>
              </a:lnSpc>
            </a:pPr>
            <a:r>
              <a:rPr lang="en-GB" sz="1400" b="0" dirty="0">
                <a:latin typeface="Adriane Deck Text" pitchFamily="2" charset="0"/>
              </a:rPr>
              <a:t>Better Event Decisions. </a:t>
            </a:r>
          </a:p>
        </p:txBody>
      </p:sp>
    </p:spTree>
    <p:extLst>
      <p:ext uri="{BB962C8B-B14F-4D97-AF65-F5344CB8AC3E}">
        <p14:creationId xmlns:p14="http://schemas.microsoft.com/office/powerpoint/2010/main" val="36128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0" presetClass="path" presetSubtype="0" accel="5000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33321 0.50648 C -0.25274 0.47963 -0.17461 0.45463 -0.11914 0.37037 C -0.06367 0.28542 -0.02175 0.0882 3.125E-6 -1.85185E-6 " pathEditMode="relative" rAng="0" ptsTypes="AAA" p14:bounceEnd="50000">
                                          <p:cBhvr>
                                            <p:cTn id="6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654" y="-2532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32" presetClass="emph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Rot by="120000">
                                          <p:cBhvr>
                                            <p:cTn id="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0" presetClass="path" presetSubtype="0" ac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33321 0.50648 C -0.25274 0.47963 -0.17461 0.45463 -0.11914 0.37037 C -0.06367 0.28542 -0.02175 0.0882 3.125E-6 -1.85185E-6 " pathEditMode="relative" rAng="0" ptsTypes="AAA">
                                          <p:cBhvr>
                                            <p:cTn id="6" dur="2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6654" y="-2532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32" presetClass="emph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Rot by="120000">
                                          <p:cBhvr>
                                            <p:cTn id="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2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Content Placeholder 44">
            <a:extLst>
              <a:ext uri="{FF2B5EF4-FFF2-40B4-BE49-F238E27FC236}">
                <a16:creationId xmlns:a16="http://schemas.microsoft.com/office/drawing/2014/main" id="{E492C179-EFBC-99CB-780F-88AD252ED3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414" t="879" r="594" b="97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85D5EBC6-3ECB-71D3-F951-B5891185B6F4}"/>
              </a:ext>
            </a:extLst>
          </p:cNvPr>
          <p:cNvSpPr txBox="1">
            <a:spLocks/>
          </p:cNvSpPr>
          <p:nvPr/>
        </p:nvSpPr>
        <p:spPr>
          <a:xfrm>
            <a:off x="0" y="1432193"/>
            <a:ext cx="12192000" cy="19968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chemeClr val="tx1"/>
                </a:solidFill>
                <a:latin typeface="Roc Grotesk Condensed" pitchFamily="2" charset="77"/>
                <a:ea typeface="Roboto Condensed Condensed Blac" panose="02000000000000000000" pitchFamily="2" charset="0"/>
                <a:cs typeface="Archivo" pitchFamily="2" charset="77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8500" b="0" dirty="0">
                <a:solidFill>
                  <a:schemeClr val="bg1"/>
                </a:solidFill>
                <a:latin typeface="Roc EB Deck Con EBold" pitchFamily="2" charset="0"/>
              </a:rPr>
              <a:t>IT’S BUILT FOR LIVE EVENTS</a:t>
            </a:r>
          </a:p>
        </p:txBody>
      </p:sp>
      <p:grpSp>
        <p:nvGrpSpPr>
          <p:cNvPr id="49" name="middle">
            <a:extLst>
              <a:ext uri="{FF2B5EF4-FFF2-40B4-BE49-F238E27FC236}">
                <a16:creationId xmlns:a16="http://schemas.microsoft.com/office/drawing/2014/main" id="{036D0BEA-90E2-055A-477D-8A902025F637}"/>
              </a:ext>
            </a:extLst>
          </p:cNvPr>
          <p:cNvGrpSpPr/>
          <p:nvPr/>
        </p:nvGrpSpPr>
        <p:grpSpPr>
          <a:xfrm>
            <a:off x="5051670" y="4246479"/>
            <a:ext cx="1751357" cy="1303928"/>
            <a:chOff x="5051670" y="4246479"/>
            <a:chExt cx="1751357" cy="1303928"/>
          </a:xfrm>
        </p:grpSpPr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843AC066-0357-9D60-251F-4F75E1DD549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642972" y="5098146"/>
              <a:ext cx="568752" cy="452261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8C67086-E94A-69A5-CA18-709A859C1BE8}"/>
                </a:ext>
              </a:extLst>
            </p:cNvPr>
            <p:cNvSpPr txBox="1"/>
            <p:nvPr/>
          </p:nvSpPr>
          <p:spPr>
            <a:xfrm>
              <a:off x="5051670" y="4246479"/>
              <a:ext cx="1751357" cy="6260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GB" sz="2400" dirty="0">
                  <a:solidFill>
                    <a:schemeClr val="bg1"/>
                  </a:solidFill>
                  <a:latin typeface="Roc B Deck Condensed Bold" pitchFamily="2" charset="0"/>
                </a:rPr>
                <a:t>Everything</a:t>
              </a:r>
            </a:p>
            <a:p>
              <a:pPr algn="ctr">
                <a:lnSpc>
                  <a:spcPct val="70000"/>
                </a:lnSpc>
              </a:pPr>
              <a:r>
                <a:rPr lang="en-GB" sz="2400" dirty="0">
                  <a:solidFill>
                    <a:schemeClr val="bg1"/>
                  </a:solidFill>
                  <a:latin typeface="Roc B Deck Condensed Bold" pitchFamily="2" charset="0"/>
                </a:rPr>
                <a:t>fans ask.</a:t>
              </a:r>
              <a:endParaRPr lang="en-US" sz="2400" dirty="0">
                <a:solidFill>
                  <a:schemeClr val="bg1"/>
                </a:solidFill>
                <a:latin typeface="Roc B Deck Condensed Bold" pitchFamily="2" charset="0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3DF449AE-EFE8-E626-D5B3-21BEF8206F32}"/>
              </a:ext>
            </a:extLst>
          </p:cNvPr>
          <p:cNvGrpSpPr/>
          <p:nvPr/>
        </p:nvGrpSpPr>
        <p:grpSpPr>
          <a:xfrm>
            <a:off x="3231998" y="3913885"/>
            <a:ext cx="1982825" cy="1147028"/>
            <a:chOff x="3231998" y="3913885"/>
            <a:chExt cx="1982825" cy="1147028"/>
          </a:xfrm>
        </p:grpSpPr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45A3B2AE-AECB-D879-EA48-6CEA6C0F872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872956" y="4503563"/>
              <a:ext cx="700908" cy="557350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BB02317-8F59-CBAC-73D5-9F6692DF8E33}"/>
                </a:ext>
              </a:extLst>
            </p:cNvPr>
            <p:cNvSpPr txBox="1"/>
            <p:nvPr/>
          </p:nvSpPr>
          <p:spPr>
            <a:xfrm>
              <a:off x="3231998" y="3913885"/>
              <a:ext cx="1982825" cy="3634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GB" sz="2400" dirty="0">
                  <a:solidFill>
                    <a:schemeClr val="bg1"/>
                  </a:solidFill>
                  <a:latin typeface="Roc B Deck Condensed Bold" pitchFamily="2" charset="0"/>
                </a:rPr>
                <a:t>Accessibility</a:t>
              </a:r>
              <a:endParaRPr lang="en-US" sz="2400" dirty="0">
                <a:solidFill>
                  <a:schemeClr val="bg1"/>
                </a:solidFill>
                <a:latin typeface="Roc B Deck Condensed Bold" pitchFamily="2" charset="0"/>
              </a:endParaRPr>
            </a:p>
          </p:txBody>
        </p:sp>
      </p:grpSp>
      <p:grpSp>
        <p:nvGrpSpPr>
          <p:cNvPr id="51" name="bottom 2">
            <a:extLst>
              <a:ext uri="{FF2B5EF4-FFF2-40B4-BE49-F238E27FC236}">
                <a16:creationId xmlns:a16="http://schemas.microsoft.com/office/drawing/2014/main" id="{59DB07E7-D239-42AD-892E-7AEFA694D904}"/>
              </a:ext>
            </a:extLst>
          </p:cNvPr>
          <p:cNvGrpSpPr/>
          <p:nvPr/>
        </p:nvGrpSpPr>
        <p:grpSpPr>
          <a:xfrm>
            <a:off x="1869356" y="5263974"/>
            <a:ext cx="1751357" cy="1091333"/>
            <a:chOff x="1869356" y="5263974"/>
            <a:chExt cx="1751357" cy="1091333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7E965365-8A07-8A67-CA23-AF96C0CAA08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394580" y="5797957"/>
              <a:ext cx="700908" cy="557350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7DB1F63-C778-2888-AEDD-FD75B93D28EF}"/>
                </a:ext>
              </a:extLst>
            </p:cNvPr>
            <p:cNvSpPr txBox="1"/>
            <p:nvPr/>
          </p:nvSpPr>
          <p:spPr>
            <a:xfrm>
              <a:off x="1869356" y="5263974"/>
              <a:ext cx="1751357" cy="3634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GB" sz="2400" dirty="0">
                  <a:solidFill>
                    <a:schemeClr val="bg1"/>
                  </a:solidFill>
                  <a:latin typeface="Roc B Deck Condensed Bold" pitchFamily="2" charset="0"/>
                </a:rPr>
                <a:t>Ticketing</a:t>
              </a:r>
              <a:endParaRPr lang="en-US" sz="2400" dirty="0">
                <a:solidFill>
                  <a:schemeClr val="bg1"/>
                </a:solidFill>
                <a:latin typeface="Roc B Deck Condensed Bold" pitchFamily="2" charset="0"/>
              </a:endParaRPr>
            </a:p>
          </p:txBody>
        </p:sp>
      </p:grpSp>
      <p:grpSp>
        <p:nvGrpSpPr>
          <p:cNvPr id="55" name="bottom">
            <a:extLst>
              <a:ext uri="{FF2B5EF4-FFF2-40B4-BE49-F238E27FC236}">
                <a16:creationId xmlns:a16="http://schemas.microsoft.com/office/drawing/2014/main" id="{59E8BDE4-1F80-A9A5-87F8-8682F78DBE13}"/>
              </a:ext>
            </a:extLst>
          </p:cNvPr>
          <p:cNvGrpSpPr/>
          <p:nvPr/>
        </p:nvGrpSpPr>
        <p:grpSpPr>
          <a:xfrm>
            <a:off x="7555603" y="5053964"/>
            <a:ext cx="1410912" cy="970123"/>
            <a:chOff x="7555603" y="5053964"/>
            <a:chExt cx="1410912" cy="970123"/>
          </a:xfrm>
        </p:grpSpPr>
        <p:pic>
          <p:nvPicPr>
            <p:cNvPr id="19" name="Graphic 18">
              <a:extLst>
                <a:ext uri="{FF2B5EF4-FFF2-40B4-BE49-F238E27FC236}">
                  <a16:creationId xmlns:a16="http://schemas.microsoft.com/office/drawing/2014/main" id="{E030E7E4-AFEB-8620-D5C4-E57DDD090B1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976683" y="5571826"/>
              <a:ext cx="568752" cy="452261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1088A5E-E42F-1B4B-0612-5748EF55AAFD}"/>
                </a:ext>
              </a:extLst>
            </p:cNvPr>
            <p:cNvSpPr txBox="1"/>
            <p:nvPr/>
          </p:nvSpPr>
          <p:spPr>
            <a:xfrm>
              <a:off x="7555603" y="5053964"/>
              <a:ext cx="1410912" cy="2956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GB" dirty="0">
                  <a:solidFill>
                    <a:schemeClr val="bg1"/>
                  </a:solidFill>
                  <a:latin typeface="Roc B Deck Condensed Bold" pitchFamily="2" charset="0"/>
                </a:rPr>
                <a:t>Set times</a:t>
              </a:r>
              <a:endParaRPr lang="en-US" dirty="0">
                <a:solidFill>
                  <a:schemeClr val="bg1"/>
                </a:solidFill>
                <a:latin typeface="Roc B Deck Condensed Bold" pitchFamily="2" charset="0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193CF14-3C60-CF02-35EE-5D1D48553E52}"/>
              </a:ext>
            </a:extLst>
          </p:cNvPr>
          <p:cNvGrpSpPr/>
          <p:nvPr/>
        </p:nvGrpSpPr>
        <p:grpSpPr>
          <a:xfrm>
            <a:off x="9792276" y="3834481"/>
            <a:ext cx="1410912" cy="892062"/>
            <a:chOff x="9792276" y="3834481"/>
            <a:chExt cx="1410912" cy="892062"/>
          </a:xfrm>
        </p:grpSpPr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230D1B4A-5A70-C805-0919-B9641DE5862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213356" y="4274282"/>
              <a:ext cx="568752" cy="452261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B2A933F-EE42-0692-1E2B-A4B078732E5A}"/>
                </a:ext>
              </a:extLst>
            </p:cNvPr>
            <p:cNvSpPr txBox="1"/>
            <p:nvPr/>
          </p:nvSpPr>
          <p:spPr>
            <a:xfrm>
              <a:off x="9792276" y="3834481"/>
              <a:ext cx="1410912" cy="2956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GB" dirty="0">
                  <a:solidFill>
                    <a:schemeClr val="bg1"/>
                  </a:solidFill>
                  <a:latin typeface="Roc B Deck Condensed Bold" pitchFamily="2" charset="0"/>
                </a:rPr>
                <a:t>Complaints</a:t>
              </a:r>
              <a:endParaRPr lang="en-US" dirty="0">
                <a:solidFill>
                  <a:schemeClr val="bg1"/>
                </a:solidFill>
                <a:latin typeface="Roc B Deck Condensed Bold" pitchFamily="2" charset="0"/>
              </a:endParaRPr>
            </a:p>
          </p:txBody>
        </p:sp>
      </p:grpSp>
      <p:grpSp>
        <p:nvGrpSpPr>
          <p:cNvPr id="54" name="bottom 3">
            <a:extLst>
              <a:ext uri="{FF2B5EF4-FFF2-40B4-BE49-F238E27FC236}">
                <a16:creationId xmlns:a16="http://schemas.microsoft.com/office/drawing/2014/main" id="{BB2CAF2F-29FD-EA62-FCB3-96C0CC11E490}"/>
              </a:ext>
            </a:extLst>
          </p:cNvPr>
          <p:cNvGrpSpPr/>
          <p:nvPr/>
        </p:nvGrpSpPr>
        <p:grpSpPr>
          <a:xfrm>
            <a:off x="467796" y="5076967"/>
            <a:ext cx="1410912" cy="720989"/>
            <a:chOff x="467796" y="5076967"/>
            <a:chExt cx="1410912" cy="720989"/>
          </a:xfrm>
        </p:grpSpPr>
        <p:pic>
          <p:nvPicPr>
            <p:cNvPr id="23" name="Graphic 22">
              <a:extLst>
                <a:ext uri="{FF2B5EF4-FFF2-40B4-BE49-F238E27FC236}">
                  <a16:creationId xmlns:a16="http://schemas.microsoft.com/office/drawing/2014/main" id="{09EC2ACB-4C49-6D65-08BE-2730CEA81CE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39249" y="5425807"/>
              <a:ext cx="468006" cy="372149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60E62EE-0EE7-E9CA-4B60-6D1504E0FFF7}"/>
                </a:ext>
              </a:extLst>
            </p:cNvPr>
            <p:cNvSpPr txBox="1"/>
            <p:nvPr/>
          </p:nvSpPr>
          <p:spPr>
            <a:xfrm>
              <a:off x="467796" y="5076967"/>
              <a:ext cx="1410912" cy="2730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GB" sz="1600" dirty="0">
                  <a:solidFill>
                    <a:schemeClr val="bg1"/>
                  </a:solidFill>
                  <a:latin typeface="Roc B Deck Condensed Bold" pitchFamily="2" charset="0"/>
                </a:rPr>
                <a:t>Bag policy</a:t>
              </a:r>
              <a:endParaRPr lang="en-US" sz="1600" dirty="0">
                <a:solidFill>
                  <a:schemeClr val="bg1"/>
                </a:solidFill>
                <a:latin typeface="Roc B Deck Condensed Bold" pitchFamily="2" charset="0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4399E48-09FD-EEDC-17E4-C2B83B55779D}"/>
              </a:ext>
            </a:extLst>
          </p:cNvPr>
          <p:cNvGrpSpPr/>
          <p:nvPr/>
        </p:nvGrpSpPr>
        <p:grpSpPr>
          <a:xfrm>
            <a:off x="2113864" y="3616007"/>
            <a:ext cx="1410912" cy="658275"/>
            <a:chOff x="2113864" y="3616007"/>
            <a:chExt cx="1410912" cy="658275"/>
          </a:xfrm>
        </p:grpSpPr>
        <p:pic>
          <p:nvPicPr>
            <p:cNvPr id="22" name="Graphic 21">
              <a:extLst>
                <a:ext uri="{FF2B5EF4-FFF2-40B4-BE49-F238E27FC236}">
                  <a16:creationId xmlns:a16="http://schemas.microsoft.com/office/drawing/2014/main" id="{00F44715-A782-25A7-F9CA-4A57CD189B2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630771" y="3974421"/>
              <a:ext cx="377098" cy="299861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7E7183D-606C-CE62-9D18-57ACEE816D55}"/>
                </a:ext>
              </a:extLst>
            </p:cNvPr>
            <p:cNvSpPr txBox="1"/>
            <p:nvPr/>
          </p:nvSpPr>
          <p:spPr>
            <a:xfrm>
              <a:off x="2113864" y="3616007"/>
              <a:ext cx="1410912" cy="2278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GB" sz="1200" dirty="0">
                  <a:solidFill>
                    <a:schemeClr val="bg1"/>
                  </a:solidFill>
                  <a:latin typeface="Roc B Deck Condensed Bold" pitchFamily="2" charset="0"/>
                </a:rPr>
                <a:t>Travel</a:t>
              </a:r>
              <a:endParaRPr lang="en-US" sz="1200" dirty="0">
                <a:solidFill>
                  <a:schemeClr val="bg1"/>
                </a:solidFill>
                <a:latin typeface="Roc B Deck Condensed Bold" pitchFamily="2" charset="0"/>
              </a:endParaRPr>
            </a:p>
          </p:txBody>
        </p:sp>
      </p:grpSp>
      <p:grpSp>
        <p:nvGrpSpPr>
          <p:cNvPr id="48" name="middle">
            <a:extLst>
              <a:ext uri="{FF2B5EF4-FFF2-40B4-BE49-F238E27FC236}">
                <a16:creationId xmlns:a16="http://schemas.microsoft.com/office/drawing/2014/main" id="{E6A4B623-4464-DD46-BA8E-867C41F75157}"/>
              </a:ext>
            </a:extLst>
          </p:cNvPr>
          <p:cNvGrpSpPr/>
          <p:nvPr/>
        </p:nvGrpSpPr>
        <p:grpSpPr>
          <a:xfrm>
            <a:off x="185260" y="4145615"/>
            <a:ext cx="1410912" cy="663006"/>
            <a:chOff x="185260" y="4145615"/>
            <a:chExt cx="1410912" cy="663006"/>
          </a:xfrm>
        </p:grpSpPr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7D62DF88-0C2B-C58E-7621-A9CAA5E95C6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40770" y="4570153"/>
              <a:ext cx="299892" cy="238468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2813F7A-BF9D-C12C-12BB-C8BF0B5DDC63}"/>
                </a:ext>
              </a:extLst>
            </p:cNvPr>
            <p:cNvSpPr txBox="1"/>
            <p:nvPr/>
          </p:nvSpPr>
          <p:spPr>
            <a:xfrm>
              <a:off x="185260" y="4145615"/>
              <a:ext cx="1410912" cy="35920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GB" sz="1200" dirty="0">
                  <a:solidFill>
                    <a:schemeClr val="bg1"/>
                  </a:solidFill>
                  <a:latin typeface="Roc B Deck Condensed Bold" pitchFamily="2" charset="0"/>
                </a:rPr>
                <a:t>Emergency</a:t>
              </a:r>
            </a:p>
            <a:p>
              <a:pPr algn="ctr">
                <a:lnSpc>
                  <a:spcPct val="70000"/>
                </a:lnSpc>
              </a:pPr>
              <a:r>
                <a:rPr lang="en-GB" sz="1200" dirty="0">
                  <a:solidFill>
                    <a:schemeClr val="bg1"/>
                  </a:solidFill>
                  <a:latin typeface="Roc B Deck Condensed Bold" pitchFamily="2" charset="0"/>
                </a:rPr>
                <a:t>Messaging</a:t>
              </a:r>
              <a:endParaRPr lang="en-US" sz="1200" dirty="0">
                <a:solidFill>
                  <a:schemeClr val="bg1"/>
                </a:solidFill>
                <a:latin typeface="Roc B Deck Condensed Bold" pitchFamily="2" charset="0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B8797B0-4D26-595A-3A8D-0DB8602A98CA}"/>
              </a:ext>
            </a:extLst>
          </p:cNvPr>
          <p:cNvGrpSpPr/>
          <p:nvPr/>
        </p:nvGrpSpPr>
        <p:grpSpPr>
          <a:xfrm>
            <a:off x="1590720" y="3810802"/>
            <a:ext cx="759985" cy="583777"/>
            <a:chOff x="1590720" y="3810802"/>
            <a:chExt cx="759985" cy="583777"/>
          </a:xfrm>
        </p:grpSpPr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8CE96980-7B10-AC7A-F9A2-517E3850A6A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20766" y="4156111"/>
              <a:ext cx="299892" cy="238468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145CCA3-AFE7-DCF9-137F-3B4FA9BE6EEE}"/>
                </a:ext>
              </a:extLst>
            </p:cNvPr>
            <p:cNvSpPr txBox="1"/>
            <p:nvPr/>
          </p:nvSpPr>
          <p:spPr>
            <a:xfrm>
              <a:off x="1590720" y="3810802"/>
              <a:ext cx="759985" cy="3293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GB" sz="1050" dirty="0">
                  <a:solidFill>
                    <a:schemeClr val="bg1"/>
                  </a:solidFill>
                  <a:latin typeface="Roc B Deck Condensed Bold" pitchFamily="2" charset="0"/>
                </a:rPr>
                <a:t>Lost</a:t>
              </a:r>
            </a:p>
            <a:p>
              <a:pPr algn="ctr">
                <a:lnSpc>
                  <a:spcPct val="70000"/>
                </a:lnSpc>
              </a:pPr>
              <a:r>
                <a:rPr lang="en-GB" sz="1050" dirty="0">
                  <a:solidFill>
                    <a:schemeClr val="bg1"/>
                  </a:solidFill>
                  <a:latin typeface="Roc B Deck Condensed Bold" pitchFamily="2" charset="0"/>
                </a:rPr>
                <a:t>Property</a:t>
              </a:r>
              <a:endParaRPr lang="en-US" sz="1050" dirty="0">
                <a:solidFill>
                  <a:schemeClr val="bg1"/>
                </a:solidFill>
                <a:latin typeface="Roc B Deck Condensed Bold" pitchFamily="2" charset="0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A9D1839-9351-B106-0036-16C3FCCAC0A5}"/>
              </a:ext>
            </a:extLst>
          </p:cNvPr>
          <p:cNvGrpSpPr/>
          <p:nvPr/>
        </p:nvGrpSpPr>
        <p:grpSpPr>
          <a:xfrm>
            <a:off x="7424773" y="3834481"/>
            <a:ext cx="759985" cy="493247"/>
            <a:chOff x="7424773" y="3834481"/>
            <a:chExt cx="759985" cy="493247"/>
          </a:xfrm>
        </p:grpSpPr>
        <p:pic>
          <p:nvPicPr>
            <p:cNvPr id="27" name="Graphic 26">
              <a:extLst>
                <a:ext uri="{FF2B5EF4-FFF2-40B4-BE49-F238E27FC236}">
                  <a16:creationId xmlns:a16="http://schemas.microsoft.com/office/drawing/2014/main" id="{FB4959B4-B9FD-8780-5F59-B0D0AC4B727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654820" y="4089260"/>
              <a:ext cx="299892" cy="238468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8BB34D0-733C-F129-818D-992F7CEB4F98}"/>
                </a:ext>
              </a:extLst>
            </p:cNvPr>
            <p:cNvSpPr txBox="1"/>
            <p:nvPr/>
          </p:nvSpPr>
          <p:spPr>
            <a:xfrm>
              <a:off x="7424773" y="3834481"/>
              <a:ext cx="759985" cy="2278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GB" sz="1200" dirty="0">
                  <a:solidFill>
                    <a:schemeClr val="bg1"/>
                  </a:solidFill>
                  <a:latin typeface="Roc B Deck Condensed Bold" pitchFamily="2" charset="0"/>
                </a:rPr>
                <a:t>Parking</a:t>
              </a:r>
              <a:endParaRPr lang="en-US" sz="1200" dirty="0">
                <a:solidFill>
                  <a:schemeClr val="bg1"/>
                </a:solidFill>
                <a:latin typeface="Roc B Deck Condensed Bold" pitchFamily="2" charset="0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D2A8D18-0169-865A-AC25-3309D782FF7B}"/>
              </a:ext>
            </a:extLst>
          </p:cNvPr>
          <p:cNvGrpSpPr/>
          <p:nvPr/>
        </p:nvGrpSpPr>
        <p:grpSpPr>
          <a:xfrm>
            <a:off x="11169342" y="3974421"/>
            <a:ext cx="1086465" cy="452982"/>
            <a:chOff x="11169342" y="3974421"/>
            <a:chExt cx="1086465" cy="452982"/>
          </a:xfrm>
        </p:grpSpPr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018D95F4-9972-AE73-1128-60D52736054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562629" y="4188935"/>
              <a:ext cx="299892" cy="238468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C956FF7-1F59-5BE7-2CC4-28740D74BD3A}"/>
                </a:ext>
              </a:extLst>
            </p:cNvPr>
            <p:cNvSpPr txBox="1"/>
            <p:nvPr/>
          </p:nvSpPr>
          <p:spPr>
            <a:xfrm>
              <a:off x="11169342" y="3974421"/>
              <a:ext cx="1086465" cy="21082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GB" sz="1050" dirty="0">
                  <a:solidFill>
                    <a:schemeClr val="bg1"/>
                  </a:solidFill>
                  <a:latin typeface="Roc B Deck Condensed Bold" pitchFamily="2" charset="0"/>
                </a:rPr>
                <a:t>Wayfinding</a:t>
              </a:r>
              <a:endParaRPr lang="en-US" sz="1050" dirty="0">
                <a:solidFill>
                  <a:schemeClr val="bg1"/>
                </a:solidFill>
                <a:latin typeface="Roc B Deck Condensed Bold" pitchFamily="2" charset="0"/>
              </a:endParaRPr>
            </a:p>
          </p:txBody>
        </p:sp>
      </p:grpSp>
      <p:grpSp>
        <p:nvGrpSpPr>
          <p:cNvPr id="57" name="middle">
            <a:extLst>
              <a:ext uri="{FF2B5EF4-FFF2-40B4-BE49-F238E27FC236}">
                <a16:creationId xmlns:a16="http://schemas.microsoft.com/office/drawing/2014/main" id="{37A741B2-401A-1F82-636E-B8DF6CC960D6}"/>
              </a:ext>
            </a:extLst>
          </p:cNvPr>
          <p:cNvGrpSpPr/>
          <p:nvPr/>
        </p:nvGrpSpPr>
        <p:grpSpPr>
          <a:xfrm>
            <a:off x="8857068" y="4221925"/>
            <a:ext cx="1086465" cy="560313"/>
            <a:chOff x="8857068" y="4221925"/>
            <a:chExt cx="1086465" cy="560313"/>
          </a:xfrm>
        </p:grpSpPr>
        <p:pic>
          <p:nvPicPr>
            <p:cNvPr id="21" name="Graphic 20">
              <a:extLst>
                <a:ext uri="{FF2B5EF4-FFF2-40B4-BE49-F238E27FC236}">
                  <a16:creationId xmlns:a16="http://schemas.microsoft.com/office/drawing/2014/main" id="{625408F5-DDBD-7FB3-44C1-61DE9443894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211752" y="4482377"/>
              <a:ext cx="377098" cy="299861"/>
            </a:xfrm>
            <a:prstGeom prst="rect">
              <a:avLst/>
            </a:prstGeom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7AE52D8-45DE-16A6-1DC9-5BD64846E8E3}"/>
                </a:ext>
              </a:extLst>
            </p:cNvPr>
            <p:cNvSpPr txBox="1"/>
            <p:nvPr/>
          </p:nvSpPr>
          <p:spPr>
            <a:xfrm>
              <a:off x="8857068" y="4221925"/>
              <a:ext cx="1086465" cy="2165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GB" sz="1100" dirty="0">
                  <a:solidFill>
                    <a:schemeClr val="bg1"/>
                  </a:solidFill>
                  <a:latin typeface="Roc B Deck Condensed Bold" pitchFamily="2" charset="0"/>
                </a:rPr>
                <a:t>Food &amp; Drink</a:t>
              </a:r>
              <a:endParaRPr lang="en-US" sz="1100" dirty="0">
                <a:solidFill>
                  <a:schemeClr val="bg1"/>
                </a:solidFill>
                <a:latin typeface="Roc B Deck Condensed Bold" pitchFamily="2" charset="0"/>
              </a:endParaRPr>
            </a:p>
          </p:txBody>
        </p:sp>
      </p:grpSp>
      <p:sp>
        <p:nvSpPr>
          <p:cNvPr id="60" name="Date Placeholder 3">
            <a:extLst>
              <a:ext uri="{FF2B5EF4-FFF2-40B4-BE49-F238E27FC236}">
                <a16:creationId xmlns:a16="http://schemas.microsoft.com/office/drawing/2014/main" id="{73C339E3-FF6B-56E6-2782-C5C03A2A4BB9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35754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rgbClr val="0F1019"/>
                </a:solidFill>
                <a:latin typeface="Adriane Deck Text" panose="02000503070000020004" pitchFamily="2" charset="77"/>
              </a:defRPr>
            </a:lvl1pPr>
          </a:lstStyle>
          <a:p>
            <a:r>
              <a:rPr lang="en-GB" dirty="0" err="1">
                <a:solidFill>
                  <a:schemeClr val="bg1"/>
                </a:solidFill>
                <a:latin typeface="Adriane Deck Text" pitchFamily="2" charset="0"/>
              </a:rPr>
              <a:t>www.sumvivas.com</a:t>
            </a:r>
            <a:endParaRPr lang="en-US" dirty="0">
              <a:solidFill>
                <a:schemeClr val="bg1"/>
              </a:solidFill>
              <a:latin typeface="Adriane Deck Text" pitchFamily="2" charset="0"/>
            </a:endParaRPr>
          </a:p>
        </p:txBody>
      </p:sp>
      <p:pic>
        <p:nvPicPr>
          <p:cNvPr id="61" name="Graphic 60">
            <a:extLst>
              <a:ext uri="{FF2B5EF4-FFF2-40B4-BE49-F238E27FC236}">
                <a16:creationId xmlns:a16="http://schemas.microsoft.com/office/drawing/2014/main" id="{F1189C25-6F51-463B-2EDC-8E89B5FC31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29120" y="6341248"/>
            <a:ext cx="1717369" cy="312978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8226C2E6-0E11-7CDC-DBE4-87BB3B58B8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733" y="230188"/>
            <a:ext cx="983387" cy="48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903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heart">
            <a:extLst>
              <a:ext uri="{FF2B5EF4-FFF2-40B4-BE49-F238E27FC236}">
                <a16:creationId xmlns:a16="http://schemas.microsoft.com/office/drawing/2014/main" id="{D0302BF8-2DAD-4622-6CDE-8013978D18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3159593" y="4157743"/>
            <a:ext cx="10785528" cy="8576444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12F8268-18A4-DB53-07E7-C1F602B1C60F}"/>
              </a:ext>
            </a:extLst>
          </p:cNvPr>
          <p:cNvSpPr txBox="1">
            <a:spLocks/>
          </p:cNvSpPr>
          <p:nvPr/>
        </p:nvSpPr>
        <p:spPr>
          <a:xfrm>
            <a:off x="6096000" y="4157743"/>
            <a:ext cx="5460569" cy="114803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tx1"/>
                </a:solidFill>
                <a:latin typeface="Roc Grotesk Condensed" pitchFamily="2" charset="77"/>
                <a:ea typeface="Roboto Condensed Condensed Blac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chemeClr val="tx1"/>
                </a:solidFill>
                <a:latin typeface="Adriane Deck Text" panose="02000503070000020004" pitchFamily="2" charset="77"/>
                <a:ea typeface="Roboto Condensed Condensed Blac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driane Deck Text" panose="02000503070000020004" pitchFamily="2" charset="77"/>
                <a:ea typeface="Roboto Condensed Condensed Blac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driane Deck Text" panose="02000503070000020004" pitchFamily="2" charset="77"/>
                <a:ea typeface="Roboto Condensed Condensed Blac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driane Deck Text" panose="02000503070000020004" pitchFamily="2" charset="77"/>
                <a:ea typeface="Roboto Condensed Condensed Blac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b="0" dirty="0">
                <a:latin typeface="Adriane Deck Text" pitchFamily="2" charset="0"/>
              </a:rPr>
              <a:t>Track every conversation, </a:t>
            </a:r>
            <a:br>
              <a:rPr lang="en-GB" b="0" dirty="0">
                <a:latin typeface="Adriane Deck Text" pitchFamily="2" charset="0"/>
              </a:rPr>
            </a:br>
            <a:r>
              <a:rPr lang="en-GB" b="0" dirty="0">
                <a:latin typeface="Adriane Deck Text" pitchFamily="2" charset="0"/>
              </a:rPr>
              <a:t>spot trends and understand </a:t>
            </a:r>
            <a:br>
              <a:rPr lang="en-GB" b="0" dirty="0">
                <a:latin typeface="Adriane Deck Text" pitchFamily="2" charset="0"/>
              </a:rPr>
            </a:br>
            <a:r>
              <a:rPr lang="en-GB" b="0" dirty="0">
                <a:latin typeface="Adriane Deck Text" pitchFamily="2" charset="0"/>
              </a:rPr>
              <a:t>what your fans need.</a:t>
            </a:r>
            <a:endParaRPr lang="en-GB" sz="1600" b="0" dirty="0">
              <a:solidFill>
                <a:schemeClr val="bg1"/>
              </a:solidFill>
              <a:latin typeface="Adriane Deck Text" pitchFamily="2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72B27FC-747C-11D8-BF3E-C35E357B09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955563"/>
            <a:ext cx="11233151" cy="3006837"/>
          </a:xfrm>
        </p:spPr>
        <p:txBody>
          <a:bodyPr>
            <a:noAutofit/>
          </a:bodyPr>
          <a:lstStyle>
            <a:lvl1pPr>
              <a:lnSpc>
                <a:spcPct val="70000"/>
              </a:lnSpc>
              <a:defRPr sz="2400" b="1" i="0">
                <a:latin typeface="Roc Grotesk Condensed" pitchFamily="2" charset="77"/>
              </a:defRPr>
            </a:lvl1pPr>
          </a:lstStyle>
          <a:p>
            <a:r>
              <a:rPr lang="en-US" sz="13000" b="0" dirty="0">
                <a:latin typeface="Roc B Deck Condensed Bold" pitchFamily="2" charset="0"/>
              </a:rPr>
              <a:t>SO MUCH MORE THAN A </a:t>
            </a:r>
            <a:r>
              <a:rPr lang="en-US" sz="11500" b="0" dirty="0">
                <a:latin typeface="Adriane Deck Text" pitchFamily="2" charset="0"/>
              </a:rPr>
              <a:t>chatbot.</a:t>
            </a:r>
            <a:endParaRPr lang="en-US" sz="9500" b="0" dirty="0">
              <a:latin typeface="Adriane Deck Text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778630C-5929-E793-7059-04DFCE800AD7}"/>
              </a:ext>
            </a:extLst>
          </p:cNvPr>
          <p:cNvSpPr txBox="1"/>
          <p:nvPr/>
        </p:nvSpPr>
        <p:spPr>
          <a:xfrm>
            <a:off x="357540" y="6408107"/>
            <a:ext cx="2743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dirty="0">
                <a:solidFill>
                  <a:srgbClr val="0F1625"/>
                </a:solidFill>
                <a:latin typeface="Adriane Deck Text" pitchFamily="2" charset="0"/>
              </a:rPr>
              <a:t>www.sumvivas.com</a:t>
            </a:r>
            <a:endParaRPr lang="en-US" sz="1100" dirty="0">
              <a:solidFill>
                <a:srgbClr val="0F1625"/>
              </a:solidFill>
              <a:latin typeface="Adriane Deck Tex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0750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25F4A-CDE2-89E9-C2BB-0B182770F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heart">
            <a:extLst>
              <a:ext uri="{FF2B5EF4-FFF2-40B4-BE49-F238E27FC236}">
                <a16:creationId xmlns:a16="http://schemas.microsoft.com/office/drawing/2014/main" id="{035070AE-CBD9-5495-12B7-10A07CF841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481889" y="-2324608"/>
            <a:ext cx="7772400" cy="618046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86F4CE6-9B8B-57DD-10F0-48F9422C31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648145"/>
            <a:ext cx="11233150" cy="1325563"/>
          </a:xfrm>
        </p:spPr>
        <p:txBody>
          <a:bodyPr>
            <a:noAutofit/>
          </a:bodyPr>
          <a:lstStyle>
            <a:lvl1pPr>
              <a:lnSpc>
                <a:spcPct val="70000"/>
              </a:lnSpc>
              <a:defRPr sz="2400" b="1" i="0">
                <a:latin typeface="Roc Grotesk Condensed" pitchFamily="2" charset="77"/>
              </a:defRPr>
            </a:lvl1pPr>
          </a:lstStyle>
          <a:p>
            <a:r>
              <a:rPr lang="en-US" sz="8000" b="0" dirty="0">
                <a:latin typeface="Roc B Deck Condensed Bold" pitchFamily="2" charset="0"/>
              </a:rPr>
              <a:t>HOW FANASSIST WORKS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2E5586B-6D84-A00C-B12F-BACA070D644A}"/>
              </a:ext>
            </a:extLst>
          </p:cNvPr>
          <p:cNvSpPr txBox="1">
            <a:spLocks/>
          </p:cNvSpPr>
          <p:nvPr/>
        </p:nvSpPr>
        <p:spPr>
          <a:xfrm>
            <a:off x="5332904" y="1973708"/>
            <a:ext cx="5460569" cy="35982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tx1"/>
                </a:solidFill>
                <a:latin typeface="Roc Grotesk Condensed" pitchFamily="2" charset="77"/>
                <a:ea typeface="Roboto Condensed Condensed Blac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chemeClr val="tx1"/>
                </a:solidFill>
                <a:latin typeface="Adriane Deck Text" panose="02000503070000020004" pitchFamily="2" charset="77"/>
                <a:ea typeface="Roboto Condensed Condensed Blac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driane Deck Text" panose="02000503070000020004" pitchFamily="2" charset="77"/>
                <a:ea typeface="Roboto Condensed Condensed Blac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driane Deck Text" panose="02000503070000020004" pitchFamily="2" charset="77"/>
                <a:ea typeface="Roboto Condensed Condensed Blac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driane Deck Text" panose="02000503070000020004" pitchFamily="2" charset="77"/>
                <a:ea typeface="Roboto Condensed Condensed Blac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b="0" dirty="0">
                <a:latin typeface="Roc B Deck Condensed Bold" pitchFamily="2" charset="0"/>
              </a:rPr>
              <a:t>WE  CAPTURE</a:t>
            </a:r>
            <a:r>
              <a:rPr lang="en-GB" sz="1100" b="0" dirty="0">
                <a:latin typeface="Adriane Deck Text" pitchFamily="2" charset="0"/>
              </a:rPr>
              <a:t>	</a:t>
            </a:r>
            <a:br>
              <a:rPr lang="en-GB" sz="1100" b="0" dirty="0">
                <a:latin typeface="Adriane Deck Text" pitchFamily="2" charset="0"/>
              </a:rPr>
            </a:br>
            <a:r>
              <a:rPr lang="en-GB" sz="1100" b="0" dirty="0">
                <a:latin typeface="Adriane Deck Text" pitchFamily="2" charset="0"/>
              </a:rPr>
              <a:t>all your event knowledge and train your </a:t>
            </a:r>
            <a:r>
              <a:rPr lang="en-GB" sz="1100" b="0" dirty="0" err="1">
                <a:latin typeface="Adriane Deck Text" pitchFamily="2" charset="0"/>
              </a:rPr>
              <a:t>FanAssist</a:t>
            </a:r>
            <a:r>
              <a:rPr lang="en-US" sz="1100" b="0" dirty="0">
                <a:latin typeface="Adriane Deck Text" pitchFamily="2" charset="0"/>
              </a:rPr>
              <a:t>™</a:t>
            </a:r>
            <a:r>
              <a:rPr lang="en-GB" sz="1100" b="0" dirty="0">
                <a:latin typeface="Adriane Deck Text" pitchFamily="2" charset="0"/>
              </a:rPr>
              <a:t> digital assistant.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b="0" dirty="0">
                <a:latin typeface="Roc B Deck Condensed Bold" pitchFamily="2" charset="0"/>
              </a:rPr>
              <a:t>WE SEAMLESSLY INTEGRATE </a:t>
            </a:r>
            <a:r>
              <a:rPr lang="en-GB" sz="1100" b="0" dirty="0">
                <a:latin typeface="Adriane Deck Text" pitchFamily="2" charset="0"/>
              </a:rPr>
              <a:t>	</a:t>
            </a:r>
            <a:br>
              <a:rPr lang="en-GB" sz="1100" b="0" dirty="0">
                <a:latin typeface="Adriane Deck Text" pitchFamily="2" charset="0"/>
              </a:rPr>
            </a:br>
            <a:r>
              <a:rPr lang="en-GB" sz="1100" b="0" dirty="0">
                <a:latin typeface="Adriane Deck Text" pitchFamily="2" charset="0"/>
              </a:rPr>
              <a:t>with any existing customer service systems, including Zendesk, </a:t>
            </a:r>
            <a:br>
              <a:rPr lang="en-GB" sz="1100" b="0" dirty="0">
                <a:latin typeface="Adriane Deck Text" pitchFamily="2" charset="0"/>
              </a:rPr>
            </a:br>
            <a:r>
              <a:rPr lang="en-GB" sz="1100" b="0" dirty="0">
                <a:latin typeface="Adriane Deck Text" pitchFamily="2" charset="0"/>
              </a:rPr>
              <a:t>Freshdesk and CRM platforms if you use any.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b="0" dirty="0">
                <a:latin typeface="Roc B Deck Condensed Bold" pitchFamily="2" charset="0"/>
              </a:rPr>
              <a:t>YOU GO LIVE </a:t>
            </a:r>
            <a:r>
              <a:rPr lang="en-GB" sz="1100" b="0" dirty="0">
                <a:latin typeface="Adriane Deck Text" pitchFamily="2" charset="0"/>
              </a:rPr>
              <a:t>	</a:t>
            </a:r>
            <a:br>
              <a:rPr lang="en-GB" sz="1100" b="0" dirty="0">
                <a:latin typeface="Adriane Deck Text" pitchFamily="2" charset="0"/>
              </a:rPr>
            </a:br>
            <a:r>
              <a:rPr lang="en-GB" sz="1100" b="0" dirty="0">
                <a:latin typeface="Adriane Deck Text" pitchFamily="2" charset="0"/>
              </a:rPr>
              <a:t>on your chosen platforms Website • Instagram • Facebook • </a:t>
            </a:r>
            <a:br>
              <a:rPr lang="en-GB" sz="1100" b="0" dirty="0">
                <a:latin typeface="Adriane Deck Text" pitchFamily="2" charset="0"/>
              </a:rPr>
            </a:br>
            <a:r>
              <a:rPr lang="en-GB" sz="1100" b="0" dirty="0">
                <a:latin typeface="Adriane Deck Text" pitchFamily="2" charset="0"/>
              </a:rPr>
              <a:t>WhatsApp • Email Multilingual. 24/7.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b="0" dirty="0">
                <a:latin typeface="Roc B Deck Condensed Bold" pitchFamily="2" charset="0"/>
              </a:rPr>
              <a:t>YOUR FAN ASKS</a:t>
            </a:r>
            <a:br>
              <a:rPr lang="en-GB" sz="1100" b="0" dirty="0">
                <a:latin typeface="Adriane Deck Text" pitchFamily="2" charset="0"/>
              </a:rPr>
            </a:br>
            <a:r>
              <a:rPr lang="en-GB" sz="1100" b="0" dirty="0">
                <a:latin typeface="Adriane Deck Text" pitchFamily="2" charset="0"/>
              </a:rPr>
              <a:t>A customer sends a question on their preferred channel.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GB" b="0" dirty="0">
                <a:latin typeface="Roc B Deck Condensed Bold" pitchFamily="2" charset="0"/>
              </a:rPr>
              <a:t>FANASSIST ANSWERS INSTANTLY</a:t>
            </a:r>
            <a:br>
              <a:rPr lang="en-GB" sz="1100" b="0" dirty="0">
                <a:latin typeface="Adriane Deck Text" pitchFamily="2" charset="0"/>
              </a:rPr>
            </a:br>
            <a:r>
              <a:rPr lang="en-GB" sz="1100" b="0" dirty="0">
                <a:latin typeface="Adriane Deck Text" pitchFamily="2" charset="0"/>
              </a:rPr>
              <a:t>Fast, accurate answers. Any time. Any language.</a:t>
            </a:r>
          </a:p>
        </p:txBody>
      </p:sp>
    </p:spTree>
    <p:extLst>
      <p:ext uri="{BB962C8B-B14F-4D97-AF65-F5344CB8AC3E}">
        <p14:creationId xmlns:p14="http://schemas.microsoft.com/office/powerpoint/2010/main" val="32737179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C57FD2-FFB3-2991-F429-9E3ECE4D4B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8C7BA-43D5-24AD-0F79-73DF4885C6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84841" y="1798511"/>
            <a:ext cx="12377394" cy="2706037"/>
          </a:xfrm>
        </p:spPr>
        <p:txBody>
          <a:bodyPr/>
          <a:lstStyle/>
          <a:p>
            <a:r>
              <a:rPr lang="en-US" dirty="0"/>
              <a:t>HAPPY FANS, LESS </a:t>
            </a:r>
            <a:br>
              <a:rPr lang="en-US" dirty="0"/>
            </a:br>
            <a:r>
              <a:rPr lang="en-US" dirty="0"/>
              <a:t>PRESSURE ON YOUR TEAM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804F22A1-91E7-ADDF-C081-B597F51641FC}"/>
              </a:ext>
            </a:extLst>
          </p:cNvPr>
          <p:cNvSpPr txBox="1">
            <a:spLocks/>
          </p:cNvSpPr>
          <p:nvPr/>
        </p:nvSpPr>
        <p:spPr>
          <a:xfrm>
            <a:off x="1524000" y="4831291"/>
            <a:ext cx="9144000" cy="1046571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bg1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Roboto Condensed Condensed Blac" panose="02000000000000000000" pitchFamily="2" charset="0"/>
                <a:ea typeface="Roboto Condensed Condensed Blac" panose="02000000000000000000" pitchFamily="2" charset="0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Roboto Condensed Condensed Blac" panose="02000000000000000000" pitchFamily="2" charset="0"/>
                <a:ea typeface="Roboto Condensed Condensed Blac" panose="02000000000000000000" pitchFamily="2" charset="0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Roboto Condensed Condensed Blac" panose="02000000000000000000" pitchFamily="2" charset="0"/>
                <a:ea typeface="Roboto Condensed Condensed Blac" panose="02000000000000000000" pitchFamily="2" charset="0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Roboto Condensed Condensed Blac" panose="02000000000000000000" pitchFamily="2" charset="0"/>
                <a:ea typeface="Roboto Condensed Condensed Blac" panose="02000000000000000000" pitchFamily="2" charset="0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260"/>
              </a:lnSpc>
            </a:pPr>
            <a:r>
              <a:rPr lang="en-GB" dirty="0">
                <a:latin typeface="Adriane Deck Text" pitchFamily="2" charset="0"/>
              </a:rPr>
              <a:t>Thousands of enquiries handled.</a:t>
            </a:r>
          </a:p>
          <a:p>
            <a:pPr>
              <a:lnSpc>
                <a:spcPts val="2260"/>
              </a:lnSpc>
            </a:pPr>
            <a:r>
              <a:rPr lang="en-GB" dirty="0">
                <a:latin typeface="Adriane Deck Text" pitchFamily="2" charset="0"/>
              </a:rPr>
              <a:t>No additional customer service headcount required.</a:t>
            </a:r>
          </a:p>
        </p:txBody>
      </p:sp>
    </p:spTree>
    <p:extLst>
      <p:ext uri="{BB962C8B-B14F-4D97-AF65-F5344CB8AC3E}">
        <p14:creationId xmlns:p14="http://schemas.microsoft.com/office/powerpoint/2010/main" val="4187261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50000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57A6C4-F4D8-1DE9-1E01-21A60CF2FF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E13B9D0-B9F0-6800-2E00-E9ED134CA6A6}"/>
              </a:ext>
            </a:extLst>
          </p:cNvPr>
          <p:cNvSpPr txBox="1">
            <a:spLocks/>
          </p:cNvSpPr>
          <p:nvPr/>
        </p:nvSpPr>
        <p:spPr>
          <a:xfrm>
            <a:off x="479425" y="1685925"/>
            <a:ext cx="11233150" cy="34861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chemeClr val="bg1"/>
                </a:solidFill>
                <a:latin typeface="Roc Grotesk Condensed" pitchFamily="2" charset="77"/>
                <a:ea typeface="Roboto Condensed Condensed Blac" panose="02000000000000000000" pitchFamily="2" charset="0"/>
                <a:cs typeface="Archivo" pitchFamily="2" charset="77"/>
              </a:defRPr>
            </a:lvl1pPr>
          </a:lstStyle>
          <a:p>
            <a:pPr algn="ctr">
              <a:lnSpc>
                <a:spcPct val="70000"/>
              </a:lnSpc>
            </a:pPr>
            <a:r>
              <a:rPr lang="en-US" sz="15000" b="0" dirty="0">
                <a:latin typeface="Roc B Deck Condensed Bold" pitchFamily="2" charset="0"/>
              </a:rPr>
              <a:t>PROVEN </a:t>
            </a:r>
            <a:br>
              <a:rPr lang="en-US" sz="15000" b="0" dirty="0">
                <a:latin typeface="Roc B Deck Condensed Bold" pitchFamily="2" charset="0"/>
              </a:rPr>
            </a:br>
            <a:r>
              <a:rPr lang="en-US" sz="15000" b="0" dirty="0">
                <a:latin typeface="Roc B Deck Condensed Bold" pitchFamily="2" charset="0"/>
              </a:rPr>
              <a:t>AT SCALE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7C6EBB7-640E-53E3-4200-EACA1BE68C52}"/>
              </a:ext>
            </a:extLst>
          </p:cNvPr>
          <p:cNvSpPr txBox="1">
            <a:spLocks/>
          </p:cNvSpPr>
          <p:nvPr/>
        </p:nvSpPr>
        <p:spPr>
          <a:xfrm>
            <a:off x="1524000" y="4955933"/>
            <a:ext cx="9144000" cy="2949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b="1" i="0" kern="1200">
                <a:solidFill>
                  <a:schemeClr val="tx1"/>
                </a:solidFill>
                <a:latin typeface="Roc Grotesk Condensed" pitchFamily="2" charset="77"/>
                <a:ea typeface="Roboto Condensed Condensed Blac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chemeClr val="tx1"/>
                </a:solidFill>
                <a:latin typeface="Adriane Deck Text" panose="02000503070000020004" pitchFamily="2" charset="77"/>
                <a:ea typeface="Roboto Condensed Condensed Blac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driane Deck Text" panose="02000503070000020004" pitchFamily="2" charset="77"/>
                <a:ea typeface="Roboto Condensed Condensed Blac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driane Deck Text" panose="02000503070000020004" pitchFamily="2" charset="77"/>
                <a:ea typeface="Roboto Condensed Condensed Blac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driane Deck Text" panose="02000503070000020004" pitchFamily="2" charset="77"/>
                <a:ea typeface="Roboto Condensed Condensed Blac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0" dirty="0" err="1">
                <a:solidFill>
                  <a:schemeClr val="bg1"/>
                </a:solidFill>
                <a:latin typeface="Adriane Deck Text" pitchFamily="2" charset="0"/>
              </a:rPr>
              <a:t>FanAssist</a:t>
            </a:r>
            <a:r>
              <a:rPr lang="en-US" sz="2400" b="0" dirty="0">
                <a:solidFill>
                  <a:schemeClr val="bg1"/>
                </a:solidFill>
                <a:latin typeface="Adriane Deck Text" pitchFamily="2" charset="0"/>
              </a:rPr>
              <a:t>™’s last festival stats</a:t>
            </a:r>
          </a:p>
        </p:txBody>
      </p:sp>
    </p:spTree>
    <p:extLst>
      <p:ext uri="{BB962C8B-B14F-4D97-AF65-F5344CB8AC3E}">
        <p14:creationId xmlns:p14="http://schemas.microsoft.com/office/powerpoint/2010/main" val="19565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blue">
            <a:extLst>
              <a:ext uri="{FF2B5EF4-FFF2-40B4-BE49-F238E27FC236}">
                <a16:creationId xmlns:a16="http://schemas.microsoft.com/office/drawing/2014/main" id="{5D22D564-BDF6-25EE-15DC-7F6675B35E12}"/>
              </a:ext>
            </a:extLst>
          </p:cNvPr>
          <p:cNvGrpSpPr/>
          <p:nvPr/>
        </p:nvGrpSpPr>
        <p:grpSpPr>
          <a:xfrm>
            <a:off x="1052181" y="3721807"/>
            <a:ext cx="3248513" cy="2151394"/>
            <a:chOff x="1052181" y="3338565"/>
            <a:chExt cx="3248513" cy="2151394"/>
          </a:xfrm>
        </p:grpSpPr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51ACD924-D7BE-26BC-2302-D9E55D41F392}"/>
                </a:ext>
              </a:extLst>
            </p:cNvPr>
            <p:cNvSpPr/>
            <p:nvPr/>
          </p:nvSpPr>
          <p:spPr>
            <a:xfrm>
              <a:off x="1052181" y="3338565"/>
              <a:ext cx="3248513" cy="2151394"/>
            </a:xfrm>
            <a:prstGeom prst="roundRect">
              <a:avLst>
                <a:gd name="adj" fmla="val 9553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60000" tIns="360000" rIns="360000" bIns="360000" rtlCol="0" anchor="ctr"/>
            <a:lstStyle/>
            <a:p>
              <a:endParaRPr lang="en-US" sz="1600" dirty="0">
                <a:solidFill>
                  <a:schemeClr val="bg1"/>
                </a:solidFill>
                <a:latin typeface="Adriane Deck Text" pitchFamily="2" charset="0"/>
              </a:endParaRPr>
            </a:p>
            <a:p>
              <a:r>
                <a:rPr lang="en-US" sz="2000" dirty="0">
                  <a:solidFill>
                    <a:schemeClr val="bg1"/>
                  </a:solidFill>
                  <a:latin typeface="Adriane Deck Text" pitchFamily="2" charset="0"/>
                </a:rPr>
                <a:t>Accuracy </a:t>
              </a:r>
            </a:p>
            <a:p>
              <a:r>
                <a:rPr lang="en-US" sz="2000" dirty="0">
                  <a:solidFill>
                    <a:schemeClr val="bg1"/>
                  </a:solidFill>
                  <a:latin typeface="Adriane Deck Text" pitchFamily="2" charset="0"/>
                </a:rPr>
                <a:t>of information</a:t>
              </a:r>
            </a:p>
            <a:p>
              <a:endParaRPr lang="en-US" sz="2000" dirty="0">
                <a:solidFill>
                  <a:schemeClr val="bg1"/>
                </a:solidFill>
                <a:latin typeface="Adriane Deck Text" pitchFamily="2" charset="0"/>
              </a:endParaRPr>
            </a:p>
            <a:p>
              <a:r>
                <a:rPr lang="en-US" sz="6600" dirty="0">
                  <a:solidFill>
                    <a:schemeClr val="bg1"/>
                  </a:solidFill>
                  <a:latin typeface="Roc B Deck Condensed Bold" pitchFamily="2" charset="0"/>
                </a:rPr>
                <a:t>98.5%</a:t>
              </a:r>
              <a:endParaRPr lang="en-US" sz="2000" dirty="0">
                <a:solidFill>
                  <a:schemeClr val="bg1"/>
                </a:solidFill>
                <a:latin typeface="Roc B Deck Condensed Bold" pitchFamily="2" charset="0"/>
              </a:endParaRPr>
            </a:p>
          </p:txBody>
        </p:sp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873991A3-5416-E539-1663-D515428CF6A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471537" y="4737005"/>
              <a:ext cx="618795" cy="496911"/>
            </a:xfrm>
            <a:prstGeom prst="rect">
              <a:avLst/>
            </a:prstGeom>
          </p:spPr>
        </p:pic>
      </p:grpSp>
      <p:grpSp>
        <p:nvGrpSpPr>
          <p:cNvPr id="16" name="piurple">
            <a:extLst>
              <a:ext uri="{FF2B5EF4-FFF2-40B4-BE49-F238E27FC236}">
                <a16:creationId xmlns:a16="http://schemas.microsoft.com/office/drawing/2014/main" id="{2157D485-4B8C-7752-509A-9B373A800B4B}"/>
              </a:ext>
            </a:extLst>
          </p:cNvPr>
          <p:cNvGrpSpPr/>
          <p:nvPr/>
        </p:nvGrpSpPr>
        <p:grpSpPr>
          <a:xfrm>
            <a:off x="4498765" y="3721807"/>
            <a:ext cx="3238465" cy="2151394"/>
            <a:chOff x="4498765" y="3338565"/>
            <a:chExt cx="3238465" cy="2151394"/>
          </a:xfrm>
        </p:grpSpPr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C997D8C2-D763-0D0D-BC3E-924628A68644}"/>
                </a:ext>
              </a:extLst>
            </p:cNvPr>
            <p:cNvSpPr/>
            <p:nvPr/>
          </p:nvSpPr>
          <p:spPr>
            <a:xfrm>
              <a:off x="4498765" y="3338565"/>
              <a:ext cx="3238465" cy="2151394"/>
            </a:xfrm>
            <a:prstGeom prst="roundRect">
              <a:avLst>
                <a:gd name="adj" fmla="val 955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60000" tIns="360000" rIns="360000" bIns="360000" rtlCol="0" anchor="ctr"/>
            <a:lstStyle/>
            <a:p>
              <a:endParaRPr lang="en-US" sz="1600" dirty="0">
                <a:solidFill>
                  <a:schemeClr val="bg1"/>
                </a:solidFill>
                <a:latin typeface="Adriane Deck Text" pitchFamily="2" charset="0"/>
              </a:endParaRPr>
            </a:p>
            <a:p>
              <a:r>
                <a:rPr lang="en-US" sz="2000" dirty="0">
                  <a:solidFill>
                    <a:schemeClr val="bg1"/>
                  </a:solidFill>
                  <a:latin typeface="Adriane Deck Text" pitchFamily="2" charset="0"/>
                </a:rPr>
                <a:t>Customer service hours saved in </a:t>
              </a:r>
              <a:br>
                <a:rPr lang="en-US" sz="2000" dirty="0">
                  <a:solidFill>
                    <a:schemeClr val="bg1"/>
                  </a:solidFill>
                  <a:latin typeface="Adriane Deck Text" pitchFamily="2" charset="0"/>
                </a:rPr>
              </a:br>
              <a:r>
                <a:rPr lang="en-US" sz="2000" dirty="0">
                  <a:solidFill>
                    <a:schemeClr val="bg1"/>
                  </a:solidFill>
                  <a:latin typeface="Adriane Deck Text" pitchFamily="2" charset="0"/>
                </a:rPr>
                <a:t>5 days</a:t>
              </a:r>
            </a:p>
            <a:p>
              <a:r>
                <a:rPr lang="en-US" sz="6600" dirty="0">
                  <a:solidFill>
                    <a:schemeClr val="bg1"/>
                  </a:solidFill>
                  <a:latin typeface="Roc B Deck Condensed Bold" pitchFamily="2" charset="0"/>
                </a:rPr>
                <a:t>479</a:t>
              </a:r>
              <a:r>
                <a:rPr lang="en-US" sz="2800" dirty="0">
                  <a:solidFill>
                    <a:schemeClr val="bg1"/>
                  </a:solidFill>
                  <a:latin typeface="Roc B Deck Condensed Bold" pitchFamily="2" charset="0"/>
                </a:rPr>
                <a:t>hours</a:t>
              </a:r>
              <a:endParaRPr lang="en-US" sz="2000" dirty="0">
                <a:solidFill>
                  <a:schemeClr val="bg1"/>
                </a:solidFill>
                <a:latin typeface="Roc B Deck Condensed Bold" pitchFamily="2" charset="0"/>
              </a:endParaRPr>
            </a:p>
          </p:txBody>
        </p:sp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17935DF7-AAD0-2882-246D-45B77880D89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248498" y="4777948"/>
              <a:ext cx="220849" cy="496911"/>
            </a:xfrm>
            <a:prstGeom prst="rect">
              <a:avLst/>
            </a:prstGeom>
          </p:spPr>
        </p:pic>
      </p:grpSp>
      <p:grpSp>
        <p:nvGrpSpPr>
          <p:cNvPr id="17" name="green">
            <a:extLst>
              <a:ext uri="{FF2B5EF4-FFF2-40B4-BE49-F238E27FC236}">
                <a16:creationId xmlns:a16="http://schemas.microsoft.com/office/drawing/2014/main" id="{70C02E1E-97EC-5FB8-05FC-794495710CD6}"/>
              </a:ext>
            </a:extLst>
          </p:cNvPr>
          <p:cNvGrpSpPr/>
          <p:nvPr/>
        </p:nvGrpSpPr>
        <p:grpSpPr>
          <a:xfrm>
            <a:off x="7891306" y="3721807"/>
            <a:ext cx="3248513" cy="2151394"/>
            <a:chOff x="7891306" y="3338565"/>
            <a:chExt cx="3248513" cy="2151394"/>
          </a:xfrm>
        </p:grpSpPr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03B60A89-F6D9-2CBA-07C1-8448FA75EF14}"/>
                </a:ext>
              </a:extLst>
            </p:cNvPr>
            <p:cNvSpPr/>
            <p:nvPr/>
          </p:nvSpPr>
          <p:spPr>
            <a:xfrm>
              <a:off x="7891306" y="3338565"/>
              <a:ext cx="3248513" cy="2151394"/>
            </a:xfrm>
            <a:prstGeom prst="roundRect">
              <a:avLst>
                <a:gd name="adj" fmla="val 9553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60000" tIns="360000" rIns="360000" bIns="360000" rtlCol="0" anchor="ctr"/>
            <a:lstStyle/>
            <a:p>
              <a:endParaRPr lang="en-US" sz="1600" dirty="0">
                <a:solidFill>
                  <a:schemeClr val="bg1"/>
                </a:solidFill>
                <a:latin typeface="Adriane Deck Text" pitchFamily="2" charset="0"/>
              </a:endParaRPr>
            </a:p>
            <a:p>
              <a:r>
                <a:rPr lang="en-US" sz="2000" dirty="0">
                  <a:solidFill>
                    <a:schemeClr val="bg1"/>
                  </a:solidFill>
                  <a:latin typeface="Adriane Deck Text" pitchFamily="2" charset="0"/>
                </a:rPr>
                <a:t>Handled </a:t>
              </a:r>
              <a:br>
                <a:rPr lang="en-US" sz="2000" dirty="0">
                  <a:solidFill>
                    <a:schemeClr val="bg1"/>
                  </a:solidFill>
                  <a:latin typeface="Adriane Deck Text" pitchFamily="2" charset="0"/>
                </a:rPr>
              </a:br>
              <a:r>
                <a:rPr lang="en-US" sz="2000" dirty="0">
                  <a:solidFill>
                    <a:schemeClr val="bg1"/>
                  </a:solidFill>
                  <a:latin typeface="Adriane Deck Text" pitchFamily="2" charset="0"/>
                </a:rPr>
                <a:t>by </a:t>
              </a:r>
              <a:r>
                <a:rPr lang="en-US" sz="2000" dirty="0" err="1">
                  <a:solidFill>
                    <a:schemeClr val="bg1"/>
                  </a:solidFill>
                  <a:latin typeface="Adriane Deck Text" pitchFamily="2" charset="0"/>
                </a:rPr>
                <a:t>FanAssist</a:t>
              </a:r>
              <a:r>
                <a:rPr lang="en-US" sz="2000" dirty="0">
                  <a:latin typeface="Adriane Deck Text" pitchFamily="2" charset="0"/>
                </a:rPr>
                <a:t>™</a:t>
              </a:r>
              <a:endParaRPr lang="en-US" sz="2000" dirty="0">
                <a:solidFill>
                  <a:schemeClr val="bg1"/>
                </a:solidFill>
                <a:latin typeface="Adriane Deck Text" pitchFamily="2" charset="0"/>
              </a:endParaRPr>
            </a:p>
            <a:p>
              <a:endParaRPr lang="en-US" sz="2000" dirty="0">
                <a:solidFill>
                  <a:schemeClr val="bg1"/>
                </a:solidFill>
                <a:latin typeface="Adriane Deck Text" pitchFamily="2" charset="0"/>
              </a:endParaRPr>
            </a:p>
            <a:p>
              <a:r>
                <a:rPr lang="en-US" sz="6600" dirty="0">
                  <a:solidFill>
                    <a:schemeClr val="bg1"/>
                  </a:solidFill>
                  <a:latin typeface="Roc B Deck Condensed Bold" pitchFamily="2" charset="0"/>
                </a:rPr>
                <a:t>98.4%</a:t>
              </a:r>
              <a:endParaRPr lang="en-US" sz="2000" dirty="0">
                <a:solidFill>
                  <a:schemeClr val="bg1"/>
                </a:solidFill>
                <a:latin typeface="Roc B Deck Condensed Bold" pitchFamily="2" charset="0"/>
              </a:endParaRPr>
            </a:p>
          </p:txBody>
        </p:sp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4E776F77-4B56-C83D-4C3A-0378DC2752D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10525613" y="4818891"/>
              <a:ext cx="331274" cy="496911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0D63F32-1E24-F016-6BCF-FA13574F3FAF}"/>
              </a:ext>
            </a:extLst>
          </p:cNvPr>
          <p:cNvGrpSpPr/>
          <p:nvPr/>
        </p:nvGrpSpPr>
        <p:grpSpPr>
          <a:xfrm>
            <a:off x="1052181" y="859492"/>
            <a:ext cx="4956733" cy="2678932"/>
            <a:chOff x="1052181" y="476250"/>
            <a:chExt cx="4956733" cy="2678932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0072B953-14C9-759D-5D55-CCC7A7D8AB51}"/>
                </a:ext>
              </a:extLst>
            </p:cNvPr>
            <p:cNvSpPr/>
            <p:nvPr/>
          </p:nvSpPr>
          <p:spPr>
            <a:xfrm>
              <a:off x="1052181" y="476250"/>
              <a:ext cx="4956733" cy="2678932"/>
            </a:xfrm>
            <a:prstGeom prst="roundRect">
              <a:avLst>
                <a:gd name="adj" fmla="val 9553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lIns="360000" tIns="251999" rIns="360000" bIns="360000" rtlCol="0" anchor="t"/>
            <a:lstStyle/>
            <a:p>
              <a:r>
                <a:rPr lang="en-US" sz="2800" dirty="0">
                  <a:solidFill>
                    <a:schemeClr val="bg1"/>
                  </a:solidFill>
                  <a:latin typeface="Adriane Deck Text" pitchFamily="2" charset="0"/>
                </a:rPr>
                <a:t>Customer </a:t>
              </a:r>
              <a:br>
                <a:rPr lang="en-US" sz="2800" dirty="0">
                  <a:solidFill>
                    <a:schemeClr val="bg1"/>
                  </a:solidFill>
                  <a:latin typeface="Adriane Deck Text" pitchFamily="2" charset="0"/>
                </a:rPr>
              </a:br>
              <a:r>
                <a:rPr lang="en-US" sz="2800" dirty="0">
                  <a:solidFill>
                    <a:schemeClr val="bg1"/>
                  </a:solidFill>
                  <a:latin typeface="Adriane Deck Text" pitchFamily="2" charset="0"/>
                </a:rPr>
                <a:t>satisfaction</a:t>
              </a:r>
              <a:endParaRPr lang="en-US" sz="1600" dirty="0">
                <a:solidFill>
                  <a:schemeClr val="bg1"/>
                </a:solidFill>
                <a:latin typeface="Adriane Deck Text" pitchFamily="2" charset="0"/>
              </a:endParaRPr>
            </a:p>
            <a:p>
              <a:pPr>
                <a:lnSpc>
                  <a:spcPts val="12200"/>
                </a:lnSpc>
                <a:tabLst>
                  <a:tab pos="3860800" algn="l"/>
                </a:tabLst>
              </a:pPr>
              <a:r>
                <a:rPr lang="en-US" sz="11500" dirty="0">
                  <a:solidFill>
                    <a:schemeClr val="bg1"/>
                  </a:solidFill>
                  <a:latin typeface="Roc B Deck Condensed Bold" pitchFamily="2" charset="0"/>
                </a:rPr>
                <a:t>94%</a:t>
              </a:r>
              <a:endParaRPr lang="en-US" sz="4000" dirty="0">
                <a:solidFill>
                  <a:schemeClr val="bg1"/>
                </a:solidFill>
                <a:latin typeface="Roc B Deck Condensed Bold" pitchFamily="2" charset="0"/>
              </a:endParaRPr>
            </a:p>
          </p:txBody>
        </p:sp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677C8196-0B68-63B6-CD3F-7C7D6651FC6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4623413" y="1988596"/>
              <a:ext cx="1102523" cy="869880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4220958-BFE8-7769-2850-285E2757981C}"/>
              </a:ext>
            </a:extLst>
          </p:cNvPr>
          <p:cNvGrpSpPr/>
          <p:nvPr/>
        </p:nvGrpSpPr>
        <p:grpSpPr>
          <a:xfrm>
            <a:off x="6173037" y="859492"/>
            <a:ext cx="4966782" cy="2678932"/>
            <a:chOff x="6173037" y="476250"/>
            <a:chExt cx="4966782" cy="2678932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8BCDCDAC-51CA-32BE-7A20-6A29D85A1960}"/>
                </a:ext>
              </a:extLst>
            </p:cNvPr>
            <p:cNvSpPr/>
            <p:nvPr/>
          </p:nvSpPr>
          <p:spPr>
            <a:xfrm>
              <a:off x="6173037" y="476250"/>
              <a:ext cx="4966782" cy="2678932"/>
            </a:xfrm>
            <a:prstGeom prst="roundRect">
              <a:avLst>
                <a:gd name="adj" fmla="val 9553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lIns="360000" tIns="251999" rIns="360000" bIns="360000" rtlCol="0" anchor="t"/>
            <a:lstStyle/>
            <a:p>
              <a:r>
                <a:rPr lang="en-US" sz="2800" dirty="0">
                  <a:solidFill>
                    <a:schemeClr val="bg1"/>
                  </a:solidFill>
                  <a:latin typeface="Adriane Deck Text" pitchFamily="2" charset="0"/>
                </a:rPr>
                <a:t>Messages </a:t>
              </a:r>
              <a:endParaRPr lang="en-US" sz="2800" dirty="0">
                <a:solidFill>
                  <a:schemeClr val="accent1"/>
                </a:solidFill>
                <a:latin typeface="Adriane Deck Text" pitchFamily="2" charset="0"/>
              </a:endParaRPr>
            </a:p>
            <a:p>
              <a:pPr>
                <a:lnSpc>
                  <a:spcPts val="17600"/>
                </a:lnSpc>
              </a:pPr>
              <a:r>
                <a:rPr lang="en-US" sz="11500" dirty="0">
                  <a:solidFill>
                    <a:schemeClr val="bg1"/>
                  </a:solidFill>
                  <a:latin typeface="Roc B Deck Condensed Bold" pitchFamily="2" charset="0"/>
                </a:rPr>
                <a:t>9,282</a:t>
              </a:r>
            </a:p>
            <a:p>
              <a:endParaRPr lang="en-US" sz="1600" dirty="0">
                <a:solidFill>
                  <a:schemeClr val="accent1"/>
                </a:solidFill>
                <a:latin typeface="Adriane Deck Text" pitchFamily="2" charset="0"/>
              </a:endParaRPr>
            </a:p>
          </p:txBody>
        </p: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8633D3F0-5311-9B2C-2DDD-8CE6A013DE2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0067177" y="1998715"/>
              <a:ext cx="793125" cy="8698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00258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A249899-EE8F-7893-4CDC-F576B8C897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636506"/>
            <a:ext cx="11233150" cy="1040578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TURN CONVERSATIONS INTO INSIGHT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7D9E3516-C1E5-3556-97CD-8E0A42D36093}"/>
              </a:ext>
            </a:extLst>
          </p:cNvPr>
          <p:cNvSpPr/>
          <p:nvPr/>
        </p:nvSpPr>
        <p:spPr>
          <a:xfrm>
            <a:off x="833130" y="1960486"/>
            <a:ext cx="3318896" cy="672675"/>
          </a:xfrm>
          <a:prstGeom prst="roundRect">
            <a:avLst>
              <a:gd name="adj" fmla="val 9553"/>
            </a:avLst>
          </a:prstGeom>
          <a:solidFill>
            <a:srgbClr val="E24B36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r>
              <a:rPr lang="en-US" sz="1600" dirty="0">
                <a:solidFill>
                  <a:schemeClr val="bg1"/>
                </a:solidFill>
                <a:latin typeface="Roc B Deck Condensed Bold" pitchFamily="2" charset="0"/>
              </a:rPr>
              <a:t>619 CONVERSATIONS</a:t>
            </a:r>
          </a:p>
          <a:p>
            <a:r>
              <a:rPr lang="en-US" sz="900" dirty="0">
                <a:solidFill>
                  <a:schemeClr val="bg1"/>
                </a:solidFill>
                <a:latin typeface="Adriane Deck Text" pitchFamily="2" charset="0"/>
              </a:rPr>
              <a:t>392 Web / 159 Facebook / 68 Instagram</a:t>
            </a:r>
            <a:endParaRPr lang="en-US" sz="1050" dirty="0">
              <a:solidFill>
                <a:schemeClr val="tx1"/>
              </a:solidFill>
              <a:latin typeface="Roc B Deck Condensed Bold" pitchFamily="2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209E6D6E-CA6A-9921-98F5-AF26E79C3357}"/>
              </a:ext>
            </a:extLst>
          </p:cNvPr>
          <p:cNvSpPr/>
          <p:nvPr/>
        </p:nvSpPr>
        <p:spPr>
          <a:xfrm>
            <a:off x="4433540" y="1960486"/>
            <a:ext cx="3318896" cy="672675"/>
          </a:xfrm>
          <a:prstGeom prst="roundRect">
            <a:avLst>
              <a:gd name="adj" fmla="val 9553"/>
            </a:avLst>
          </a:prstGeom>
          <a:solidFill>
            <a:srgbClr val="E24B36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r>
              <a:rPr lang="en-US" sz="1600" dirty="0">
                <a:solidFill>
                  <a:schemeClr val="bg1"/>
                </a:solidFill>
                <a:latin typeface="Roc B Deck Condensed Bold" pitchFamily="2" charset="0"/>
              </a:rPr>
              <a:t>1,114 MESSAGES</a:t>
            </a:r>
          </a:p>
          <a:p>
            <a:r>
              <a:rPr lang="en-US" sz="900" dirty="0">
                <a:solidFill>
                  <a:schemeClr val="bg1"/>
                </a:solidFill>
                <a:latin typeface="Adriane Deck Text" pitchFamily="2" charset="0"/>
              </a:rPr>
              <a:t>About 2 per conversation</a:t>
            </a:r>
            <a:endParaRPr lang="en-US" sz="900" dirty="0">
              <a:solidFill>
                <a:schemeClr val="tx1"/>
              </a:solidFill>
              <a:latin typeface="Roc B Deck Condensed Bold" pitchFamily="2" charset="0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BC280B8-8A13-DFCD-F46A-79FC2358426D}"/>
              </a:ext>
            </a:extLst>
          </p:cNvPr>
          <p:cNvSpPr/>
          <p:nvPr/>
        </p:nvSpPr>
        <p:spPr>
          <a:xfrm>
            <a:off x="8033951" y="1960486"/>
            <a:ext cx="3318896" cy="672675"/>
          </a:xfrm>
          <a:prstGeom prst="roundRect">
            <a:avLst>
              <a:gd name="adj" fmla="val 9553"/>
            </a:avLst>
          </a:prstGeom>
          <a:solidFill>
            <a:srgbClr val="E24B36"/>
          </a:solidFill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72000" tIns="72000" rIns="216000" bIns="72000" rtlCol="0" anchor="ctr"/>
          <a:lstStyle/>
          <a:p>
            <a:r>
              <a:rPr lang="en-US" sz="1600" dirty="0">
                <a:solidFill>
                  <a:schemeClr val="bg1"/>
                </a:solidFill>
                <a:latin typeface="Roc B Deck Condensed Bold" pitchFamily="2" charset="0"/>
              </a:rPr>
              <a:t>44 PASSED TO A HUMAN</a:t>
            </a:r>
          </a:p>
          <a:p>
            <a:r>
              <a:rPr lang="en-US" sz="900" dirty="0">
                <a:solidFill>
                  <a:schemeClr val="bg1"/>
                </a:solidFill>
                <a:latin typeface="Adriane Deck Text" pitchFamily="2" charset="0"/>
              </a:rPr>
              <a:t>44 Conversations handed off</a:t>
            </a:r>
            <a:endParaRPr lang="en-US" sz="900" dirty="0">
              <a:solidFill>
                <a:schemeClr val="tx1"/>
              </a:solidFill>
              <a:latin typeface="Roc B Deck Condensed Bold" pitchFamily="2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C85CD62-E84C-5CDA-C282-2127BA0215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27754" y="2726372"/>
            <a:ext cx="10533319" cy="3439979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887DD344-FCB2-DFF6-127B-C7CE463BB6F8}"/>
              </a:ext>
            </a:extLst>
          </p:cNvPr>
          <p:cNvGrpSpPr/>
          <p:nvPr/>
        </p:nvGrpSpPr>
        <p:grpSpPr>
          <a:xfrm>
            <a:off x="728900" y="1489699"/>
            <a:ext cx="10726187" cy="305214"/>
            <a:chOff x="728900" y="1376578"/>
            <a:chExt cx="10726187" cy="305214"/>
          </a:xfrm>
        </p:grpSpPr>
        <p:sp>
          <p:nvSpPr>
            <p:cNvPr id="23" name="Content Placeholder 2">
              <a:extLst>
                <a:ext uri="{FF2B5EF4-FFF2-40B4-BE49-F238E27FC236}">
                  <a16:creationId xmlns:a16="http://schemas.microsoft.com/office/drawing/2014/main" id="{37672B27-7BA7-6A98-25E1-24B90EEB7A3A}"/>
                </a:ext>
              </a:extLst>
            </p:cNvPr>
            <p:cNvSpPr txBox="1">
              <a:spLocks/>
            </p:cNvSpPr>
            <p:nvPr/>
          </p:nvSpPr>
          <p:spPr>
            <a:xfrm>
              <a:off x="2224354" y="1376578"/>
              <a:ext cx="1420636" cy="305214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200" b="1" i="0" kern="1200">
                  <a:solidFill>
                    <a:schemeClr val="bg1"/>
                  </a:solidFill>
                  <a:latin typeface="Roc Grotesk Condensed" pitchFamily="2" charset="77"/>
                  <a:ea typeface="Roboto Condensed Condensed Blac" panose="02000000000000000000" pitchFamily="2" charset="0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600" b="0" i="0" kern="1200">
                  <a:solidFill>
                    <a:schemeClr val="bg1"/>
                  </a:solidFill>
                  <a:latin typeface="Adriane Deck Text" panose="02000503070000020004" pitchFamily="2" charset="77"/>
                  <a:ea typeface="Roboto Condensed Condensed Blac" panose="02000000000000000000" pitchFamily="2" charset="0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b="0" i="0" kern="1200">
                  <a:solidFill>
                    <a:schemeClr val="bg1"/>
                  </a:solidFill>
                  <a:latin typeface="Adriane Deck Text" panose="02000503070000020004" pitchFamily="2" charset="77"/>
                  <a:ea typeface="Roboto Condensed Condensed Blac" panose="02000000000000000000" pitchFamily="2" charset="0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b="0" i="0" kern="1200">
                  <a:solidFill>
                    <a:schemeClr val="tx1"/>
                  </a:solidFill>
                  <a:latin typeface="Adriane Deck Text" panose="02000503070000020004" pitchFamily="2" charset="77"/>
                  <a:ea typeface="Roboto Condensed Condensed Blac" panose="02000000000000000000" pitchFamily="2" charset="0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b="0" i="0" kern="1200">
                  <a:solidFill>
                    <a:schemeClr val="tx1"/>
                  </a:solidFill>
                  <a:latin typeface="Adriane Deck Text" panose="02000503070000020004" pitchFamily="2" charset="77"/>
                  <a:ea typeface="Roboto Condensed Condensed Blac" panose="02000000000000000000" pitchFamily="2" charset="0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10000"/>
                </a:lnSpc>
                <a:buFont typeface="Arial" panose="020B0604020202020204" pitchFamily="34" charset="0"/>
                <a:buNone/>
              </a:pPr>
              <a:r>
                <a:rPr lang="en-US" sz="1400" b="0" dirty="0">
                  <a:latin typeface="Adriane Deck Text" pitchFamily="2" charset="0"/>
                </a:rPr>
                <a:t>Top Questions</a:t>
              </a:r>
            </a:p>
          </p:txBody>
        </p:sp>
        <p:sp>
          <p:nvSpPr>
            <p:cNvPr id="24" name="Content Placeholder 2">
              <a:extLst>
                <a:ext uri="{FF2B5EF4-FFF2-40B4-BE49-F238E27FC236}">
                  <a16:creationId xmlns:a16="http://schemas.microsoft.com/office/drawing/2014/main" id="{332507FE-D882-A955-EBCE-97E6FB8F81A4}"/>
                </a:ext>
              </a:extLst>
            </p:cNvPr>
            <p:cNvSpPr txBox="1">
              <a:spLocks/>
            </p:cNvSpPr>
            <p:nvPr/>
          </p:nvSpPr>
          <p:spPr>
            <a:xfrm>
              <a:off x="728900" y="1376578"/>
              <a:ext cx="1080071" cy="305214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200" b="1" i="0" kern="1200">
                  <a:solidFill>
                    <a:schemeClr val="bg1"/>
                  </a:solidFill>
                  <a:latin typeface="Roc Grotesk Condensed" pitchFamily="2" charset="77"/>
                  <a:ea typeface="Roboto Condensed Condensed Blac" panose="02000000000000000000" pitchFamily="2" charset="0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600" b="0" i="0" kern="1200">
                  <a:solidFill>
                    <a:schemeClr val="bg1"/>
                  </a:solidFill>
                  <a:latin typeface="Adriane Deck Text" panose="02000503070000020004" pitchFamily="2" charset="77"/>
                  <a:ea typeface="Roboto Condensed Condensed Blac" panose="02000000000000000000" pitchFamily="2" charset="0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b="0" i="0" kern="1200">
                  <a:solidFill>
                    <a:schemeClr val="bg1"/>
                  </a:solidFill>
                  <a:latin typeface="Adriane Deck Text" panose="02000503070000020004" pitchFamily="2" charset="77"/>
                  <a:ea typeface="Roboto Condensed Condensed Blac" panose="02000000000000000000" pitchFamily="2" charset="0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b="0" i="0" kern="1200">
                  <a:solidFill>
                    <a:schemeClr val="tx1"/>
                  </a:solidFill>
                  <a:latin typeface="Adriane Deck Text" panose="02000503070000020004" pitchFamily="2" charset="77"/>
                  <a:ea typeface="Roboto Condensed Condensed Blac" panose="02000000000000000000" pitchFamily="2" charset="0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b="0" i="0" kern="1200">
                  <a:solidFill>
                    <a:schemeClr val="tx1"/>
                  </a:solidFill>
                  <a:latin typeface="Adriane Deck Text" panose="02000503070000020004" pitchFamily="2" charset="77"/>
                  <a:ea typeface="Roboto Condensed Condensed Blac" panose="02000000000000000000" pitchFamily="2" charset="0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10000"/>
                </a:lnSpc>
                <a:buFont typeface="Arial" panose="020B0604020202020204" pitchFamily="34" charset="0"/>
                <a:buNone/>
              </a:pPr>
              <a:r>
                <a:rPr lang="en-US" sz="1400" b="0" dirty="0">
                  <a:latin typeface="Adriane Deck Text" pitchFamily="2" charset="0"/>
                </a:rPr>
                <a:t>Sentiment</a:t>
              </a:r>
            </a:p>
          </p:txBody>
        </p:sp>
        <p:sp>
          <p:nvSpPr>
            <p:cNvPr id="27" name="Content Placeholder 2">
              <a:extLst>
                <a:ext uri="{FF2B5EF4-FFF2-40B4-BE49-F238E27FC236}">
                  <a16:creationId xmlns:a16="http://schemas.microsoft.com/office/drawing/2014/main" id="{ABB1BFBA-0425-76E5-239E-926015BC21F2}"/>
                </a:ext>
              </a:extLst>
            </p:cNvPr>
            <p:cNvSpPr txBox="1">
              <a:spLocks/>
            </p:cNvSpPr>
            <p:nvPr/>
          </p:nvSpPr>
          <p:spPr>
            <a:xfrm>
              <a:off x="4060373" y="1376578"/>
              <a:ext cx="1164713" cy="305214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200" b="1" i="0" kern="1200">
                  <a:solidFill>
                    <a:schemeClr val="bg1"/>
                  </a:solidFill>
                  <a:latin typeface="Roc Grotesk Condensed" pitchFamily="2" charset="77"/>
                  <a:ea typeface="Roboto Condensed Condensed Blac" panose="02000000000000000000" pitchFamily="2" charset="0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600" b="0" i="0" kern="1200">
                  <a:solidFill>
                    <a:schemeClr val="bg1"/>
                  </a:solidFill>
                  <a:latin typeface="Adriane Deck Text" panose="02000503070000020004" pitchFamily="2" charset="77"/>
                  <a:ea typeface="Roboto Condensed Condensed Blac" panose="02000000000000000000" pitchFamily="2" charset="0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b="0" i="0" kern="1200">
                  <a:solidFill>
                    <a:schemeClr val="bg1"/>
                  </a:solidFill>
                  <a:latin typeface="Adriane Deck Text" panose="02000503070000020004" pitchFamily="2" charset="77"/>
                  <a:ea typeface="Roboto Condensed Condensed Blac" panose="02000000000000000000" pitchFamily="2" charset="0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b="0" i="0" kern="1200">
                  <a:solidFill>
                    <a:schemeClr val="tx1"/>
                  </a:solidFill>
                  <a:latin typeface="Adriane Deck Text" panose="02000503070000020004" pitchFamily="2" charset="77"/>
                  <a:ea typeface="Roboto Condensed Condensed Blac" panose="02000000000000000000" pitchFamily="2" charset="0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b="0" i="0" kern="1200">
                  <a:solidFill>
                    <a:schemeClr val="tx1"/>
                  </a:solidFill>
                  <a:latin typeface="Adriane Deck Text" panose="02000503070000020004" pitchFamily="2" charset="77"/>
                  <a:ea typeface="Roboto Condensed Condensed Blac" panose="02000000000000000000" pitchFamily="2" charset="0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10000"/>
                </a:lnSpc>
                <a:buFont typeface="Arial" panose="020B0604020202020204" pitchFamily="34" charset="0"/>
                <a:buNone/>
              </a:pPr>
              <a:r>
                <a:rPr lang="en-US" sz="1400" b="0" dirty="0">
                  <a:latin typeface="Adriane Deck Text" pitchFamily="2" charset="0"/>
                </a:rPr>
                <a:t>Live Issues</a:t>
              </a:r>
            </a:p>
          </p:txBody>
        </p:sp>
        <p:sp>
          <p:nvSpPr>
            <p:cNvPr id="28" name="Content Placeholder 2">
              <a:extLst>
                <a:ext uri="{FF2B5EF4-FFF2-40B4-BE49-F238E27FC236}">
                  <a16:creationId xmlns:a16="http://schemas.microsoft.com/office/drawing/2014/main" id="{C400B08F-49C0-88F0-49A2-5AB088AABFDC}"/>
                </a:ext>
              </a:extLst>
            </p:cNvPr>
            <p:cNvSpPr txBox="1">
              <a:spLocks/>
            </p:cNvSpPr>
            <p:nvPr/>
          </p:nvSpPr>
          <p:spPr>
            <a:xfrm>
              <a:off x="5640469" y="1376578"/>
              <a:ext cx="1319734" cy="305214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200" b="1" i="0" kern="1200">
                  <a:solidFill>
                    <a:schemeClr val="bg1"/>
                  </a:solidFill>
                  <a:latin typeface="Roc Grotesk Condensed" pitchFamily="2" charset="77"/>
                  <a:ea typeface="Roboto Condensed Condensed Blac" panose="02000000000000000000" pitchFamily="2" charset="0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600" b="0" i="0" kern="1200">
                  <a:solidFill>
                    <a:schemeClr val="bg1"/>
                  </a:solidFill>
                  <a:latin typeface="Adriane Deck Text" panose="02000503070000020004" pitchFamily="2" charset="77"/>
                  <a:ea typeface="Roboto Condensed Condensed Blac" panose="02000000000000000000" pitchFamily="2" charset="0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b="0" i="0" kern="1200">
                  <a:solidFill>
                    <a:schemeClr val="bg1"/>
                  </a:solidFill>
                  <a:latin typeface="Adriane Deck Text" panose="02000503070000020004" pitchFamily="2" charset="77"/>
                  <a:ea typeface="Roboto Condensed Condensed Blac" panose="02000000000000000000" pitchFamily="2" charset="0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b="0" i="0" kern="1200">
                  <a:solidFill>
                    <a:schemeClr val="tx1"/>
                  </a:solidFill>
                  <a:latin typeface="Adriane Deck Text" panose="02000503070000020004" pitchFamily="2" charset="77"/>
                  <a:ea typeface="Roboto Condensed Condensed Blac" panose="02000000000000000000" pitchFamily="2" charset="0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b="0" i="0" kern="1200">
                  <a:solidFill>
                    <a:schemeClr val="tx1"/>
                  </a:solidFill>
                  <a:latin typeface="Adriane Deck Text" panose="02000503070000020004" pitchFamily="2" charset="77"/>
                  <a:ea typeface="Roboto Condensed Condensed Blac" panose="02000000000000000000" pitchFamily="2" charset="0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10000"/>
                </a:lnSpc>
                <a:buFont typeface="Arial" panose="020B0604020202020204" pitchFamily="34" charset="0"/>
                <a:buNone/>
              </a:pPr>
              <a:r>
                <a:rPr lang="en-US" sz="1400" b="0" dirty="0">
                  <a:latin typeface="Adriane Deck Text" pitchFamily="2" charset="0"/>
                </a:rPr>
                <a:t>Accessibility</a:t>
              </a:r>
            </a:p>
          </p:txBody>
        </p:sp>
        <p:sp>
          <p:nvSpPr>
            <p:cNvPr id="29" name="Content Placeholder 2">
              <a:extLst>
                <a:ext uri="{FF2B5EF4-FFF2-40B4-BE49-F238E27FC236}">
                  <a16:creationId xmlns:a16="http://schemas.microsoft.com/office/drawing/2014/main" id="{24A52609-5A65-1797-A943-A53F3616BA34}"/>
                </a:ext>
              </a:extLst>
            </p:cNvPr>
            <p:cNvSpPr txBox="1">
              <a:spLocks/>
            </p:cNvSpPr>
            <p:nvPr/>
          </p:nvSpPr>
          <p:spPr>
            <a:xfrm>
              <a:off x="7375586" y="1376578"/>
              <a:ext cx="1167187" cy="305214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lnSpcReduction="1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200" b="1" i="0" kern="1200">
                  <a:solidFill>
                    <a:schemeClr val="bg1"/>
                  </a:solidFill>
                  <a:latin typeface="Roc Grotesk Condensed" pitchFamily="2" charset="77"/>
                  <a:ea typeface="Roboto Condensed Condensed Blac" panose="02000000000000000000" pitchFamily="2" charset="0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600" b="0" i="0" kern="1200">
                  <a:solidFill>
                    <a:schemeClr val="bg1"/>
                  </a:solidFill>
                  <a:latin typeface="Adriane Deck Text" panose="02000503070000020004" pitchFamily="2" charset="77"/>
                  <a:ea typeface="Roboto Condensed Condensed Blac" panose="02000000000000000000" pitchFamily="2" charset="0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b="0" i="0" kern="1200">
                  <a:solidFill>
                    <a:schemeClr val="bg1"/>
                  </a:solidFill>
                  <a:latin typeface="Adriane Deck Text" panose="02000503070000020004" pitchFamily="2" charset="77"/>
                  <a:ea typeface="Roboto Condensed Condensed Blac" panose="02000000000000000000" pitchFamily="2" charset="0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b="0" i="0" kern="1200">
                  <a:solidFill>
                    <a:schemeClr val="tx1"/>
                  </a:solidFill>
                  <a:latin typeface="Adriane Deck Text" panose="02000503070000020004" pitchFamily="2" charset="77"/>
                  <a:ea typeface="Roboto Condensed Condensed Blac" panose="02000000000000000000" pitchFamily="2" charset="0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b="0" i="0" kern="1200">
                  <a:solidFill>
                    <a:schemeClr val="tx1"/>
                  </a:solidFill>
                  <a:latin typeface="Adriane Deck Text" panose="02000503070000020004" pitchFamily="2" charset="77"/>
                  <a:ea typeface="Roboto Condensed Condensed Blac" panose="02000000000000000000" pitchFamily="2" charset="0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10000"/>
                </a:lnSpc>
                <a:buFont typeface="Arial" panose="020B0604020202020204" pitchFamily="34" charset="0"/>
                <a:buNone/>
              </a:pPr>
              <a:r>
                <a:rPr lang="en-US" sz="1400" b="0" dirty="0">
                  <a:latin typeface="Adriane Deck Text" pitchFamily="2" charset="0"/>
                </a:rPr>
                <a:t>Peak Times</a:t>
              </a:r>
            </a:p>
          </p:txBody>
        </p:sp>
        <p:sp>
          <p:nvSpPr>
            <p:cNvPr id="30" name="Content Placeholder 2">
              <a:extLst>
                <a:ext uri="{FF2B5EF4-FFF2-40B4-BE49-F238E27FC236}">
                  <a16:creationId xmlns:a16="http://schemas.microsoft.com/office/drawing/2014/main" id="{76F1AE30-DD8D-C57E-258F-6234A191C491}"/>
                </a:ext>
              </a:extLst>
            </p:cNvPr>
            <p:cNvSpPr txBox="1">
              <a:spLocks/>
            </p:cNvSpPr>
            <p:nvPr/>
          </p:nvSpPr>
          <p:spPr>
            <a:xfrm>
              <a:off x="8958158" y="1376578"/>
              <a:ext cx="2496929" cy="305214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3200" b="1" i="0" kern="1200">
                  <a:solidFill>
                    <a:schemeClr val="bg1"/>
                  </a:solidFill>
                  <a:latin typeface="Roc Grotesk Condensed" pitchFamily="2" charset="77"/>
                  <a:ea typeface="Roboto Condensed Condensed Blac" panose="02000000000000000000" pitchFamily="2" charset="0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600" b="0" i="0" kern="1200">
                  <a:solidFill>
                    <a:schemeClr val="bg1"/>
                  </a:solidFill>
                  <a:latin typeface="Adriane Deck Text" panose="02000503070000020004" pitchFamily="2" charset="77"/>
                  <a:ea typeface="Roboto Condensed Condensed Blac" panose="02000000000000000000" pitchFamily="2" charset="0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b="0" i="0" kern="1200">
                  <a:solidFill>
                    <a:schemeClr val="bg1"/>
                  </a:solidFill>
                  <a:latin typeface="Adriane Deck Text" panose="02000503070000020004" pitchFamily="2" charset="77"/>
                  <a:ea typeface="Roboto Condensed Condensed Blac" panose="02000000000000000000" pitchFamily="2" charset="0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b="0" i="0" kern="1200">
                  <a:solidFill>
                    <a:schemeClr val="tx1"/>
                  </a:solidFill>
                  <a:latin typeface="Adriane Deck Text" panose="02000503070000020004" pitchFamily="2" charset="77"/>
                  <a:ea typeface="Roboto Condensed Condensed Blac" panose="02000000000000000000" pitchFamily="2" charset="0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b="0" i="0" kern="1200">
                  <a:solidFill>
                    <a:schemeClr val="tx1"/>
                  </a:solidFill>
                  <a:latin typeface="Adriane Deck Text" panose="02000503070000020004" pitchFamily="2" charset="77"/>
                  <a:ea typeface="Roboto Condensed Condensed Blac" panose="02000000000000000000" pitchFamily="2" charset="0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10000"/>
                </a:lnSpc>
                <a:buFont typeface="Arial" panose="020B0604020202020204" pitchFamily="34" charset="0"/>
                <a:buNone/>
              </a:pPr>
              <a:r>
                <a:rPr lang="en-US" sz="1400" b="0" dirty="0">
                  <a:latin typeface="Adriane Deck Text" pitchFamily="2" charset="0"/>
                </a:rPr>
                <a:t>Operational Improvements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07276304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D42C9-9281-0007-C885-98757978A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1600297"/>
            <a:ext cx="7057448" cy="2125282"/>
          </a:xfrm>
        </p:spPr>
        <p:txBody>
          <a:bodyPr>
            <a:normAutofit fontScale="90000"/>
          </a:bodyPr>
          <a:lstStyle/>
          <a:p>
            <a:pPr>
              <a:lnSpc>
                <a:spcPct val="70000"/>
              </a:lnSpc>
            </a:pPr>
            <a:r>
              <a:rPr lang="en-US" dirty="0">
                <a:solidFill>
                  <a:srgbClr val="0F1625"/>
                </a:solidFill>
              </a:rPr>
              <a:t>FANASSIST</a:t>
            </a:r>
            <a:r>
              <a:rPr lang="en-US" dirty="0">
                <a:solidFill>
                  <a:srgbClr val="0F1625"/>
                </a:solidFill>
                <a:latin typeface="Adriane Deck Text" pitchFamily="2" charset="0"/>
              </a:rPr>
              <a:t>™</a:t>
            </a:r>
            <a:r>
              <a:rPr lang="en-US" dirty="0">
                <a:solidFill>
                  <a:srgbClr val="0F1625"/>
                </a:solidFill>
              </a:rPr>
              <a:t> BECOMES </a:t>
            </a:r>
            <a:br>
              <a:rPr lang="en-US" dirty="0">
                <a:solidFill>
                  <a:srgbClr val="0F1625"/>
                </a:solidFill>
              </a:rPr>
            </a:br>
            <a:r>
              <a:rPr lang="en-US" dirty="0">
                <a:solidFill>
                  <a:srgbClr val="0F1625"/>
                </a:solidFill>
              </a:rPr>
              <a:t>AN EXTENSION OF YOUR </a:t>
            </a:r>
            <a:br>
              <a:rPr lang="en-US" dirty="0">
                <a:solidFill>
                  <a:srgbClr val="0F1625"/>
                </a:solidFill>
              </a:rPr>
            </a:br>
            <a:r>
              <a:rPr lang="en-US" dirty="0">
                <a:solidFill>
                  <a:srgbClr val="0F1625"/>
                </a:solidFill>
              </a:rPr>
              <a:t>CUSTOMER SERVICE TEAM.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B17654-DE34-E9D3-5397-AE09A67BC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426" y="3748625"/>
            <a:ext cx="4428074" cy="2369303"/>
          </a:xfrm>
        </p:spPr>
        <p:txBody>
          <a:bodyPr>
            <a:normAutofit/>
          </a:bodyPr>
          <a:lstStyle/>
          <a:p>
            <a:pPr marL="0" indent="0">
              <a:lnSpc>
                <a:spcPts val="1460"/>
              </a:lnSpc>
              <a:buNone/>
            </a:pPr>
            <a:r>
              <a:rPr lang="en-US" sz="1800" dirty="0">
                <a:latin typeface="Adriane Deck Text" pitchFamily="2" charset="0"/>
              </a:rPr>
              <a:t>Instead of overtime. </a:t>
            </a:r>
          </a:p>
          <a:p>
            <a:pPr marL="0" indent="0">
              <a:lnSpc>
                <a:spcPts val="1460"/>
              </a:lnSpc>
              <a:buNone/>
            </a:pPr>
            <a:r>
              <a:rPr lang="en-US" sz="1800" dirty="0">
                <a:latin typeface="Adriane Deck Text" pitchFamily="2" charset="0"/>
              </a:rPr>
              <a:t>Instead of overflowing inboxes. </a:t>
            </a:r>
          </a:p>
          <a:p>
            <a:pPr marL="0" indent="0">
              <a:lnSpc>
                <a:spcPts val="1460"/>
              </a:lnSpc>
              <a:buNone/>
            </a:pPr>
            <a:r>
              <a:rPr lang="en-US" sz="1800" dirty="0">
                <a:latin typeface="Adriane Deck Text" pitchFamily="2" charset="0"/>
              </a:rPr>
              <a:t>Instead of hiring temporary staff.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400" dirty="0" err="1">
                <a:latin typeface="Adriane Deck Text" pitchFamily="2" charset="0"/>
              </a:rPr>
              <a:t>FanAssist</a:t>
            </a:r>
            <a:r>
              <a:rPr lang="en-US" sz="1100" dirty="0">
                <a:latin typeface="Adriane Deck Text" pitchFamily="2" charset="0"/>
              </a:rPr>
              <a:t>™</a:t>
            </a:r>
            <a:r>
              <a:rPr lang="en-US" sz="1400" dirty="0">
                <a:latin typeface="Adriane Deck Text" pitchFamily="2" charset="0"/>
              </a:rPr>
              <a:t> manages thousands of conversations simultaneously while your team focuses on the fans who genuinely need human support.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AE68C8-709D-F811-8646-A28CB227A1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9482" y="793199"/>
            <a:ext cx="3543093" cy="4990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794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4B8136-4B15-A615-ACE1-099C92D21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53BE2-D319-2190-7E5F-16B3A5471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941764"/>
            <a:ext cx="11233150" cy="1685058"/>
          </a:xfrm>
        </p:spPr>
        <p:txBody>
          <a:bodyPr>
            <a:noAutofit/>
          </a:bodyPr>
          <a:lstStyle/>
          <a:p>
            <a:pPr algn="ctr"/>
            <a:r>
              <a:rPr lang="en-US" sz="11500" dirty="0"/>
              <a:t>SIMPLE PRICING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80C3C6F-88DA-B5C0-7EA4-553C8851B221}"/>
              </a:ext>
            </a:extLst>
          </p:cNvPr>
          <p:cNvSpPr/>
          <p:nvPr/>
        </p:nvSpPr>
        <p:spPr>
          <a:xfrm>
            <a:off x="1111697" y="2639561"/>
            <a:ext cx="4893384" cy="2952750"/>
          </a:xfrm>
          <a:prstGeom prst="roundRect">
            <a:avLst>
              <a:gd name="adj" fmla="val 9553"/>
            </a:avLst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360000" tIns="360000" rIns="251999" bIns="360000" rtlCol="0" anchor="t"/>
          <a:lstStyle/>
          <a:p>
            <a:r>
              <a:rPr lang="en-US" sz="1600" dirty="0">
                <a:solidFill>
                  <a:schemeClr val="tx1"/>
                </a:solidFill>
                <a:latin typeface="Adriane Deck Text" pitchFamily="2" charset="0"/>
              </a:rPr>
              <a:t>One off build cost</a:t>
            </a:r>
          </a:p>
          <a:p>
            <a:endParaRPr lang="en-US" sz="1600" dirty="0">
              <a:solidFill>
                <a:schemeClr val="tx1"/>
              </a:solidFill>
              <a:latin typeface="Adriane Deck Text" pitchFamily="2" charset="0"/>
            </a:endParaRPr>
          </a:p>
          <a:p>
            <a:endParaRPr lang="en-US" sz="1600" dirty="0">
              <a:solidFill>
                <a:schemeClr val="tx1"/>
              </a:solidFill>
              <a:latin typeface="Adriane Deck Text" pitchFamily="2" charset="0"/>
            </a:endParaRPr>
          </a:p>
          <a:p>
            <a:endParaRPr lang="en-US" sz="1600" dirty="0">
              <a:solidFill>
                <a:schemeClr val="tx1"/>
              </a:solidFill>
              <a:latin typeface="Adriane Deck Text" pitchFamily="2" charset="0"/>
            </a:endParaRPr>
          </a:p>
          <a:p>
            <a:endParaRPr lang="en-US" sz="2000" dirty="0">
              <a:solidFill>
                <a:schemeClr val="tx1"/>
              </a:solidFill>
              <a:latin typeface="Adriane Deck Text" pitchFamily="2" charset="0"/>
            </a:endParaRPr>
          </a:p>
          <a:p>
            <a:r>
              <a:rPr lang="en-US" sz="2000" dirty="0">
                <a:solidFill>
                  <a:schemeClr val="tx1"/>
                </a:solidFill>
                <a:latin typeface="Roc B Deck Condensed Bold" pitchFamily="2" charset="0"/>
              </a:rPr>
              <a:t>FROM:</a:t>
            </a:r>
          </a:p>
          <a:p>
            <a:pPr>
              <a:lnSpc>
                <a:spcPts val="7040"/>
              </a:lnSpc>
            </a:pPr>
            <a:r>
              <a:rPr lang="en-US" sz="7200" dirty="0">
                <a:solidFill>
                  <a:schemeClr val="tx1"/>
                </a:solidFill>
                <a:latin typeface="Roc B Deck Condensed Bold" pitchFamily="2" charset="0"/>
              </a:rPr>
              <a:t>£2,500 </a:t>
            </a:r>
            <a:r>
              <a:rPr lang="en-US" sz="2000" dirty="0">
                <a:solidFill>
                  <a:schemeClr val="tx1"/>
                </a:solidFill>
                <a:latin typeface="Roc B Deck Condensed Bold" pitchFamily="2" charset="0"/>
              </a:rPr>
              <a:t>IMPLEMENTATION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641A8E1-0768-66D9-95C4-EF3BA9456BFC}"/>
              </a:ext>
            </a:extLst>
          </p:cNvPr>
          <p:cNvSpPr/>
          <p:nvPr/>
        </p:nvSpPr>
        <p:spPr>
          <a:xfrm>
            <a:off x="6186919" y="2639561"/>
            <a:ext cx="4893384" cy="2952750"/>
          </a:xfrm>
          <a:prstGeom prst="roundRect">
            <a:avLst>
              <a:gd name="adj" fmla="val 9553"/>
            </a:avLst>
          </a:prstGeom>
          <a:solidFill>
            <a:srgbClr val="E24B36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360000" tIns="360000" rIns="360000" bIns="360000" rtlCol="0" anchor="t"/>
          <a:lstStyle/>
          <a:p>
            <a:r>
              <a:rPr lang="en-US" sz="1600" dirty="0">
                <a:solidFill>
                  <a:schemeClr val="tx1"/>
                </a:solidFill>
                <a:latin typeface="Adriane Deck Text" pitchFamily="2" charset="0"/>
              </a:rPr>
              <a:t>Recurring monthly</a:t>
            </a:r>
          </a:p>
          <a:p>
            <a:endParaRPr lang="en-US" sz="1600" dirty="0">
              <a:solidFill>
                <a:schemeClr val="tx1"/>
              </a:solidFill>
              <a:latin typeface="Adriane Deck Text" pitchFamily="2" charset="0"/>
            </a:endParaRPr>
          </a:p>
          <a:p>
            <a:endParaRPr lang="en-US" sz="1600" dirty="0">
              <a:solidFill>
                <a:schemeClr val="tx1"/>
              </a:solidFill>
              <a:latin typeface="Adriane Deck Text" pitchFamily="2" charset="0"/>
            </a:endParaRPr>
          </a:p>
          <a:p>
            <a:endParaRPr lang="en-US" sz="1600" dirty="0">
              <a:solidFill>
                <a:schemeClr val="tx1"/>
              </a:solidFill>
              <a:latin typeface="Adriane Deck Text" pitchFamily="2" charset="0"/>
            </a:endParaRPr>
          </a:p>
          <a:p>
            <a:endParaRPr lang="en-US" sz="2000" dirty="0">
              <a:solidFill>
                <a:schemeClr val="tx1"/>
              </a:solidFill>
              <a:latin typeface="Adriane Deck Text" pitchFamily="2" charset="0"/>
            </a:endParaRPr>
          </a:p>
          <a:p>
            <a:r>
              <a:rPr lang="en-US" sz="2000" dirty="0">
                <a:solidFill>
                  <a:schemeClr val="tx1"/>
                </a:solidFill>
                <a:latin typeface="Roc B Deck Condensed Bold" pitchFamily="2" charset="0"/>
              </a:rPr>
              <a:t>FROM:</a:t>
            </a:r>
          </a:p>
          <a:p>
            <a:pPr>
              <a:lnSpc>
                <a:spcPts val="7040"/>
              </a:lnSpc>
            </a:pPr>
            <a:r>
              <a:rPr lang="en-US" sz="7200" dirty="0">
                <a:solidFill>
                  <a:schemeClr val="tx1"/>
                </a:solidFill>
                <a:latin typeface="Roc B Deck Condensed Bold" pitchFamily="2" charset="0"/>
              </a:rPr>
              <a:t>£500 </a:t>
            </a:r>
            <a:r>
              <a:rPr lang="en-US" sz="2000" dirty="0">
                <a:solidFill>
                  <a:schemeClr val="tx1"/>
                </a:solidFill>
                <a:latin typeface="Roc B Deck Condensed Bold" pitchFamily="2" charset="0"/>
              </a:rPr>
              <a:t>PER MONTH</a:t>
            </a:r>
          </a:p>
        </p:txBody>
      </p:sp>
    </p:spTree>
    <p:extLst>
      <p:ext uri="{BB962C8B-B14F-4D97-AF65-F5344CB8AC3E}">
        <p14:creationId xmlns:p14="http://schemas.microsoft.com/office/powerpoint/2010/main" val="3992823961"/>
      </p:ext>
    </p:extLst>
  </p:cSld>
  <p:clrMapOvr>
    <a:masterClrMapping/>
  </p:clrMapOvr>
  <p:transition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CE59FBD-EC5A-C9D7-80F6-8A56AA63D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1323411"/>
            <a:ext cx="7901479" cy="1991821"/>
          </a:xfrm>
        </p:spPr>
        <p:txBody>
          <a:bodyPr>
            <a:noAutofit/>
          </a:bodyPr>
          <a:lstStyle/>
          <a:p>
            <a:pPr>
              <a:lnSpc>
                <a:spcPct val="70000"/>
              </a:lnSpc>
            </a:pPr>
            <a:r>
              <a:rPr lang="en-US" sz="11500" dirty="0">
                <a:solidFill>
                  <a:srgbClr val="0F1019"/>
                </a:solidFill>
              </a:rPr>
              <a:t>IMAGINE YOUR NEXT EVENT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3083EAC-67C3-BD57-6923-3EBC1E96E330}"/>
              </a:ext>
            </a:extLst>
          </p:cNvPr>
          <p:cNvSpPr txBox="1">
            <a:spLocks/>
          </p:cNvSpPr>
          <p:nvPr/>
        </p:nvSpPr>
        <p:spPr>
          <a:xfrm>
            <a:off x="479425" y="3543300"/>
            <a:ext cx="7137225" cy="16152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tx1"/>
                </a:solidFill>
                <a:latin typeface="Roc Grotesk Condensed" pitchFamily="2" charset="77"/>
                <a:ea typeface="Roboto Condensed Condensed Blac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chemeClr val="tx1"/>
                </a:solidFill>
                <a:latin typeface="Adriane Deck Text" panose="02000503070000020004" pitchFamily="2" charset="77"/>
                <a:ea typeface="Roboto Condensed Condensed Blac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driane Deck Text" panose="02000503070000020004" pitchFamily="2" charset="77"/>
                <a:ea typeface="Roboto Condensed Condensed Blac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driane Deck Text" panose="02000503070000020004" pitchFamily="2" charset="77"/>
                <a:ea typeface="Roboto Condensed Condensed Blac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driane Deck Text" panose="02000503070000020004" pitchFamily="2" charset="77"/>
                <a:ea typeface="Roboto Condensed Condensed Blac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b="0" dirty="0">
                <a:solidFill>
                  <a:schemeClr val="bg1"/>
                </a:solidFill>
                <a:latin typeface="Adriane Deck Text" pitchFamily="2" charset="0"/>
              </a:rPr>
              <a:t>No waking up to hundreds of unanswered messages.</a:t>
            </a:r>
          </a:p>
          <a:p>
            <a:r>
              <a:rPr lang="en-GB" sz="1600" b="0" dirty="0">
                <a:solidFill>
                  <a:schemeClr val="bg1"/>
                </a:solidFill>
                <a:latin typeface="Adriane Deck Text" pitchFamily="2" charset="0"/>
              </a:rPr>
              <a:t>No team drowning in the same questions, over and over again.</a:t>
            </a:r>
          </a:p>
          <a:p>
            <a:r>
              <a:rPr lang="en-GB" sz="1600" b="0" dirty="0">
                <a:solidFill>
                  <a:schemeClr val="bg1"/>
                </a:solidFill>
                <a:latin typeface="Adriane Deck Text" pitchFamily="2" charset="0"/>
              </a:rPr>
              <a:t>No fans waiting, chasing or getting frustrated.</a:t>
            </a:r>
          </a:p>
          <a:p>
            <a:r>
              <a:rPr lang="en-GB" sz="1600" b="0" dirty="0">
                <a:solidFill>
                  <a:schemeClr val="bg1"/>
                </a:solidFill>
                <a:latin typeface="Adriane Deck Text" pitchFamily="2" charset="0"/>
              </a:rPr>
              <a:t>Just instant answers, calmer teams and happier fans.</a:t>
            </a:r>
            <a:endParaRPr lang="en-GB" sz="1600" b="0" dirty="0">
              <a:latin typeface="Adriane Deck Text" pitchFamily="2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FEC33E5-CAC0-D79F-D41D-F63302AED3DB}"/>
              </a:ext>
            </a:extLst>
          </p:cNvPr>
          <p:cNvSpPr txBox="1">
            <a:spLocks/>
          </p:cNvSpPr>
          <p:nvPr/>
        </p:nvSpPr>
        <p:spPr>
          <a:xfrm>
            <a:off x="479426" y="5130770"/>
            <a:ext cx="6212776" cy="8076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tx1"/>
                </a:solidFill>
                <a:latin typeface="Roc Grotesk Condensed" pitchFamily="2" charset="77"/>
                <a:ea typeface="Roboto Condensed Condensed Blac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600" b="0" i="0" kern="1200">
                <a:solidFill>
                  <a:schemeClr val="tx1"/>
                </a:solidFill>
                <a:latin typeface="Adriane Deck Text" panose="02000503070000020004" pitchFamily="2" charset="77"/>
                <a:ea typeface="Roboto Condensed Condensed Blac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Adriane Deck Text" panose="02000503070000020004" pitchFamily="2" charset="77"/>
                <a:ea typeface="Roboto Condensed Condensed Blac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driane Deck Text" panose="02000503070000020004" pitchFamily="2" charset="77"/>
                <a:ea typeface="Roboto Condensed Condensed Blac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driane Deck Text" panose="02000503070000020004" pitchFamily="2" charset="77"/>
                <a:ea typeface="Roboto Condensed Condensed Blac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b="0" dirty="0">
                <a:solidFill>
                  <a:schemeClr val="bg1"/>
                </a:solidFill>
                <a:latin typeface="Adriane Deck Text" pitchFamily="2" charset="0"/>
              </a:rPr>
              <a:t>Less pressure behind the scenes. </a:t>
            </a:r>
            <a:br>
              <a:rPr lang="en-GB" b="0" dirty="0">
                <a:solidFill>
                  <a:schemeClr val="bg1"/>
                </a:solidFill>
                <a:latin typeface="Adriane Deck Text" pitchFamily="2" charset="0"/>
              </a:rPr>
            </a:br>
            <a:r>
              <a:rPr lang="en-GB" b="0" dirty="0">
                <a:solidFill>
                  <a:schemeClr val="bg1"/>
                </a:solidFill>
                <a:latin typeface="Adriane Deck Text" pitchFamily="2" charset="0"/>
              </a:rPr>
              <a:t>A better experience everywhere else.</a:t>
            </a:r>
            <a:endParaRPr lang="en-GB" b="0" dirty="0">
              <a:latin typeface="Adriane Deck Text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2FD376D-4F2F-4787-9B62-ED7AC197C2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7450" y="0"/>
            <a:ext cx="2114550" cy="68580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AF7E372A-2DBB-0725-6E02-09FFDC49CC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29120" y="6341248"/>
            <a:ext cx="1717369" cy="312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04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DBD350-B305-C8E6-EAE3-BC31D281A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7EDD2C4-3871-5DA7-3AA8-32244D9441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271280" y="1087600"/>
            <a:ext cx="14734560" cy="4405624"/>
          </a:xfrm>
        </p:spPr>
        <p:txBody>
          <a:bodyPr/>
          <a:lstStyle/>
          <a:p>
            <a:pPr>
              <a:lnSpc>
                <a:spcPct val="65000"/>
              </a:lnSpc>
            </a:pPr>
            <a:r>
              <a:rPr lang="en-US" sz="6600" dirty="0"/>
              <a:t>LET’S BUILD HAPPIER</a:t>
            </a:r>
            <a:br>
              <a:rPr lang="en-US" sz="6600" dirty="0"/>
            </a:br>
            <a:r>
              <a:rPr lang="en-US" sz="6600" dirty="0"/>
              <a:t>EVENTS TOGETHER</a:t>
            </a:r>
            <a:br>
              <a:rPr lang="en-US" sz="6600" dirty="0"/>
            </a:br>
            <a:r>
              <a:rPr lang="en-US" sz="6600" dirty="0"/>
              <a:t>WITH FANASSIST</a:t>
            </a:r>
            <a:r>
              <a:rPr lang="en-US" sz="6600" b="0" dirty="0"/>
              <a:t>™</a:t>
            </a:r>
            <a:br>
              <a:rPr lang="en-US" sz="6600" dirty="0"/>
            </a:br>
            <a:r>
              <a:rPr lang="en-US" sz="6600" dirty="0"/>
              <a:t>BY SUM VIVAS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8921995-D936-BE22-ACB7-22524288E1DD}"/>
              </a:ext>
            </a:extLst>
          </p:cNvPr>
          <p:cNvSpPr txBox="1">
            <a:spLocks/>
          </p:cNvSpPr>
          <p:nvPr/>
        </p:nvSpPr>
        <p:spPr>
          <a:xfrm>
            <a:off x="1524000" y="5623944"/>
            <a:ext cx="9144000" cy="34036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bg1"/>
                </a:solidFill>
                <a:latin typeface="Baskerville" panose="02020502070401020303" pitchFamily="18" charset="0"/>
                <a:ea typeface="Baskerville" panose="02020502070401020303" pitchFamily="18" charset="0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Roboto Condensed Condensed Blac" panose="02000000000000000000" pitchFamily="2" charset="0"/>
                <a:ea typeface="Roboto Condensed Condensed Blac" panose="02000000000000000000" pitchFamily="2" charset="0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i="0" kern="1200">
                <a:solidFill>
                  <a:schemeClr val="tx1"/>
                </a:solidFill>
                <a:latin typeface="Roboto Condensed Condensed Blac" panose="02000000000000000000" pitchFamily="2" charset="0"/>
                <a:ea typeface="Roboto Condensed Condensed Blac" panose="02000000000000000000" pitchFamily="2" charset="0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Roboto Condensed Condensed Blac" panose="02000000000000000000" pitchFamily="2" charset="0"/>
                <a:ea typeface="Roboto Condensed Condensed Blac" panose="02000000000000000000" pitchFamily="2" charset="0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tx1"/>
                </a:solidFill>
                <a:latin typeface="Roboto Condensed Condensed Blac" panose="02000000000000000000" pitchFamily="2" charset="0"/>
                <a:ea typeface="Roboto Condensed Condensed Blac" panose="02000000000000000000" pitchFamily="2" charset="0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800" dirty="0">
                <a:latin typeface="Adriane Deck Text" pitchFamily="2" charset="0"/>
              </a:rPr>
              <a:t>Book a demo </a:t>
            </a:r>
            <a:r>
              <a:rPr lang="en-GB" sz="2800" dirty="0" err="1">
                <a:latin typeface="Adriane Deck Text" pitchFamily="2" charset="0"/>
              </a:rPr>
              <a:t>denise@sumvivas.com</a:t>
            </a:r>
            <a:endParaRPr lang="en-US" sz="2800" dirty="0">
              <a:latin typeface="Adriane Deck Tex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199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theme/theme1.xml><?xml version="1.0" encoding="utf-8"?>
<a:theme xmlns:a="http://schemas.openxmlformats.org/drawingml/2006/main" name="Office Theme">
  <a:themeElements>
    <a:clrScheme name="FanAssist">
      <a:dk1>
        <a:srgbClr val="0F1626"/>
      </a:dk1>
      <a:lt1>
        <a:srgbClr val="F2F2F2"/>
      </a:lt1>
      <a:dk2>
        <a:srgbClr val="0F1626"/>
      </a:dk2>
      <a:lt2>
        <a:srgbClr val="F2F2F2"/>
      </a:lt2>
      <a:accent1>
        <a:srgbClr val="E24B36"/>
      </a:accent1>
      <a:accent2>
        <a:srgbClr val="8B5CF6"/>
      </a:accent2>
      <a:accent3>
        <a:srgbClr val="159C93"/>
      </a:accent3>
      <a:accent4>
        <a:srgbClr val="2F6FED"/>
      </a:accent4>
      <a:accent5>
        <a:srgbClr val="22C55E"/>
      </a:accent5>
      <a:accent6>
        <a:srgbClr val="9EDDD7"/>
      </a:accent6>
      <a:hlink>
        <a:srgbClr val="E24B36"/>
      </a:hlink>
      <a:folHlink>
        <a:srgbClr val="8B5CF6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1565</TotalTime>
  <Words>567</Words>
  <Application>Microsoft Macintosh PowerPoint</Application>
  <PresentationFormat>Widescreen</PresentationFormat>
  <Paragraphs>123</Paragraphs>
  <Slides>17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Adriane Deck Text</vt:lpstr>
      <vt:lpstr>Roc B Deck Condensed Bold</vt:lpstr>
      <vt:lpstr>Roc EB Deck Con EBold</vt:lpstr>
      <vt:lpstr>Arial</vt:lpstr>
      <vt:lpstr>Office Theme</vt:lpstr>
      <vt:lpstr>HAPPIER FANS. CALMER  TEAMS. SMARTER EVENTS.</vt:lpstr>
      <vt:lpstr>LIVE EVENTS  DON’T KEEP  OFFICE HOURS</vt:lpstr>
      <vt:lpstr>EVERY UNANSWERED QUESTION CAUSES</vt:lpstr>
      <vt:lpstr>EVERY EVENT  ORGANISER FACES  THE SAME CHALLENGE.</vt:lpstr>
      <vt:lpstr>THEY DON’T WAIT UNTIL MONDAY MORNING.</vt:lpstr>
      <vt:lpstr>EVERY FAN  GETS AN INSTANT ANSWER.</vt:lpstr>
      <vt:lpstr>PowerPoint Presentation</vt:lpstr>
      <vt:lpstr>SO MUCH MORE THAN A chatbot.</vt:lpstr>
      <vt:lpstr>HOW FANASSIST WORKS</vt:lpstr>
      <vt:lpstr>HAPPY FANS, LESS  PRESSURE ON YOUR TEAM</vt:lpstr>
      <vt:lpstr>PowerPoint Presentation</vt:lpstr>
      <vt:lpstr>PowerPoint Presentation</vt:lpstr>
      <vt:lpstr>TURN CONVERSATIONS INTO INSIGHT</vt:lpstr>
      <vt:lpstr>FANASSIST™ BECOMES  AN EXTENSION OF YOUR  CUSTOMER SERVICE TEAM.</vt:lpstr>
      <vt:lpstr>SIMPLE PRICING</vt:lpstr>
      <vt:lpstr>IMAGINE YOUR NEXT EVENT</vt:lpstr>
      <vt:lpstr>LET’S BUILD HAPPIER EVENTS TOGETHER WITH FANASSIST™ BY SUM VIVAS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Nicola Docking</dc:creator>
  <cp:lastModifiedBy>Nicola Docking</cp:lastModifiedBy>
  <cp:revision>14</cp:revision>
  <dcterms:created xsi:type="dcterms:W3CDTF">2026-08-07T12:52:42Z</dcterms:created>
  <dcterms:modified xsi:type="dcterms:W3CDTF">2026-08-21T08:19:17Z</dcterms:modified>
</cp:coreProperties>
</file>